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0" r:id="rId2"/>
    <p:sldId id="406" r:id="rId3"/>
    <p:sldId id="408" r:id="rId4"/>
    <p:sldId id="428" r:id="rId5"/>
    <p:sldId id="285" r:id="rId6"/>
    <p:sldId id="281" r:id="rId7"/>
    <p:sldId id="282" r:id="rId8"/>
    <p:sldId id="412" r:id="rId9"/>
    <p:sldId id="256" r:id="rId10"/>
    <p:sldId id="264" r:id="rId11"/>
    <p:sldId id="266" r:id="rId12"/>
    <p:sldId id="265" r:id="rId13"/>
    <p:sldId id="267" r:id="rId14"/>
    <p:sldId id="259" r:id="rId15"/>
    <p:sldId id="430" r:id="rId16"/>
    <p:sldId id="429" r:id="rId17"/>
    <p:sldId id="4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73F696-3780-A151-236C-8CC0451145C2}" name="Owen Clark" initials="OC" userId="S::owen.clark@dorsetcouncil.gov.uk::af195498-3a10-47a1-9a6f-0da0dfd7fe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CBDDE1"/>
    <a:srgbClr val="9E3C9E"/>
    <a:srgbClr val="CB7439"/>
    <a:srgbClr val="003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1CC22-2843-4C03-9E67-3FD6991028C7}" v="1" dt="2024-06-24T13:52:40.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91" autoAdjust="0"/>
  </p:normalViewPr>
  <p:slideViewPr>
    <p:cSldViewPr snapToGrid="0">
      <p:cViewPr varScale="1">
        <p:scale>
          <a:sx n="46" d="100"/>
          <a:sy n="46" d="100"/>
        </p:scale>
        <p:origin x="14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Clark" userId="af195498-3a10-47a1-9a6f-0da0dfd7fe79" providerId="ADAL" clId="{B4C99F17-5DB3-4A3D-A2E0-FDF721299542}"/>
    <pc:docChg chg="custSel modSld">
      <pc:chgData name="Owen Clark" userId="af195498-3a10-47a1-9a6f-0da0dfd7fe79" providerId="ADAL" clId="{B4C99F17-5DB3-4A3D-A2E0-FDF721299542}" dt="2023-11-06T13:38:27.723" v="4140" actId="20577"/>
      <pc:docMkLst>
        <pc:docMk/>
      </pc:docMkLst>
      <pc:sldChg chg="modNotesTx">
        <pc:chgData name="Owen Clark" userId="af195498-3a10-47a1-9a6f-0da0dfd7fe79" providerId="ADAL" clId="{B4C99F17-5DB3-4A3D-A2E0-FDF721299542}" dt="2023-11-03T15:47:19.306" v="580" actId="20577"/>
        <pc:sldMkLst>
          <pc:docMk/>
          <pc:sldMk cId="1973494129" sldId="413"/>
        </pc:sldMkLst>
      </pc:sldChg>
      <pc:sldChg chg="modNotesTx">
        <pc:chgData name="Owen Clark" userId="af195498-3a10-47a1-9a6f-0da0dfd7fe79" providerId="ADAL" clId="{B4C99F17-5DB3-4A3D-A2E0-FDF721299542}" dt="2023-11-03T15:52:58.906" v="1187" actId="20577"/>
        <pc:sldMkLst>
          <pc:docMk/>
          <pc:sldMk cId="2371639394" sldId="414"/>
        </pc:sldMkLst>
      </pc:sldChg>
      <pc:sldChg chg="modNotesTx">
        <pc:chgData name="Owen Clark" userId="af195498-3a10-47a1-9a6f-0da0dfd7fe79" providerId="ADAL" clId="{B4C99F17-5DB3-4A3D-A2E0-FDF721299542}" dt="2023-11-03T16:07:15.187" v="2115" actId="6549"/>
        <pc:sldMkLst>
          <pc:docMk/>
          <pc:sldMk cId="3039992916" sldId="415"/>
        </pc:sldMkLst>
      </pc:sldChg>
      <pc:sldChg chg="modNotesTx">
        <pc:chgData name="Owen Clark" userId="af195498-3a10-47a1-9a6f-0da0dfd7fe79" providerId="ADAL" clId="{B4C99F17-5DB3-4A3D-A2E0-FDF721299542}" dt="2023-11-03T16:09:58.377" v="2334" actId="20577"/>
        <pc:sldMkLst>
          <pc:docMk/>
          <pc:sldMk cId="3632593357" sldId="419"/>
        </pc:sldMkLst>
      </pc:sldChg>
      <pc:sldChg chg="modNotesTx">
        <pc:chgData name="Owen Clark" userId="af195498-3a10-47a1-9a6f-0da0dfd7fe79" providerId="ADAL" clId="{B4C99F17-5DB3-4A3D-A2E0-FDF721299542}" dt="2023-11-06T13:38:27.723" v="4140" actId="20577"/>
        <pc:sldMkLst>
          <pc:docMk/>
          <pc:sldMk cId="2191778737" sldId="420"/>
        </pc:sldMkLst>
      </pc:sldChg>
      <pc:sldChg chg="modNotesTx">
        <pc:chgData name="Owen Clark" userId="af195498-3a10-47a1-9a6f-0da0dfd7fe79" providerId="ADAL" clId="{B4C99F17-5DB3-4A3D-A2E0-FDF721299542}" dt="2023-11-03T16:39:29.789" v="3348" actId="6549"/>
        <pc:sldMkLst>
          <pc:docMk/>
          <pc:sldMk cId="3488807861" sldId="421"/>
        </pc:sldMkLst>
      </pc:sldChg>
      <pc:sldChg chg="modNotesTx">
        <pc:chgData name="Owen Clark" userId="af195498-3a10-47a1-9a6f-0da0dfd7fe79" providerId="ADAL" clId="{B4C99F17-5DB3-4A3D-A2E0-FDF721299542}" dt="2023-11-03T15:11:40.801" v="0" actId="6549"/>
        <pc:sldMkLst>
          <pc:docMk/>
          <pc:sldMk cId="1285064929" sldId="422"/>
        </pc:sldMkLst>
      </pc:sldChg>
      <pc:sldChg chg="modNotesTx">
        <pc:chgData name="Owen Clark" userId="af195498-3a10-47a1-9a6f-0da0dfd7fe79" providerId="ADAL" clId="{B4C99F17-5DB3-4A3D-A2E0-FDF721299542}" dt="2023-11-03T16:42:53.382" v="3618" actId="20577"/>
        <pc:sldMkLst>
          <pc:docMk/>
          <pc:sldMk cId="4227912649" sldId="424"/>
        </pc:sldMkLst>
      </pc:sldChg>
      <pc:sldChg chg="modNotesTx">
        <pc:chgData name="Owen Clark" userId="af195498-3a10-47a1-9a6f-0da0dfd7fe79" providerId="ADAL" clId="{B4C99F17-5DB3-4A3D-A2E0-FDF721299542}" dt="2023-11-03T16:45:38.477" v="4138" actId="20577"/>
        <pc:sldMkLst>
          <pc:docMk/>
          <pc:sldMk cId="3189108988" sldId="425"/>
        </pc:sldMkLst>
      </pc:sldChg>
    </pc:docChg>
  </pc:docChgLst>
  <pc:docChgLst>
    <pc:chgData name="Carl Warom" userId="b8134005-8dc0-40ef-8d80-56834f818ec3" providerId="ADAL" clId="{624EB83B-8407-4747-839F-4DBFCF7033CB}"/>
    <pc:docChg chg="custSel modSld">
      <pc:chgData name="Carl Warom" userId="b8134005-8dc0-40ef-8d80-56834f818ec3" providerId="ADAL" clId="{624EB83B-8407-4747-839F-4DBFCF7033CB}" dt="2024-06-17T19:12:04.155" v="1" actId="21"/>
      <pc:docMkLst>
        <pc:docMk/>
      </pc:docMkLst>
      <pc:sldChg chg="addSp delSp modSp mod">
        <pc:chgData name="Carl Warom" userId="b8134005-8dc0-40ef-8d80-56834f818ec3" providerId="ADAL" clId="{624EB83B-8407-4747-839F-4DBFCF7033CB}" dt="2024-06-17T19:12:04.155" v="1" actId="21"/>
        <pc:sldMkLst>
          <pc:docMk/>
          <pc:sldMk cId="1942461563" sldId="281"/>
        </pc:sldMkLst>
        <pc:graphicFrameChg chg="add del modGraphic">
          <ac:chgData name="Carl Warom" userId="b8134005-8dc0-40ef-8d80-56834f818ec3" providerId="ADAL" clId="{624EB83B-8407-4747-839F-4DBFCF7033CB}" dt="2024-06-17T19:12:04.155" v="1" actId="21"/>
          <ac:graphicFrameMkLst>
            <pc:docMk/>
            <pc:sldMk cId="1942461563" sldId="281"/>
            <ac:graphicFrameMk id="16" creationId="{F808F639-796C-5B8D-9CC3-EF95414D60F3}"/>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18" creationId="{022FFBFC-6224-8CC3-C5DC-41A968C36749}"/>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20" creationId="{890D0B8D-F162-7A98-F3C6-820E4FE6C583}"/>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25" creationId="{E3A6A596-F041-4E3A-1B77-1319EC2E29A8}"/>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27" creationId="{A6C58FCB-8690-2905-71BE-E212014CD14C}"/>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29" creationId="{81912B66-584E-7E58-5410-A57CE7586AFD}"/>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31" creationId="{993CD464-C3D8-E17A-281E-1DEA5FD9C69D}"/>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33" creationId="{5CC1142B-ECE7-2BD1-0404-F83228A25498}"/>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35" creationId="{76E7EFA4-FBBF-8037-C1F0-A38F404780DA}"/>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37" creationId="{4EDA629C-3051-AE65-154E-DE551A218041}"/>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39" creationId="{E905D09D-EA22-C847-40F8-45D235332479}"/>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41" creationId="{CCB5475F-9793-ADC6-13B7-FB7E8A6DFEC6}"/>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43" creationId="{6D124428-F9E3-8326-91D7-7ABAED168B87}"/>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45" creationId="{1C72CA49-EF5C-CEC0-262E-7721FF008D7E}"/>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47" creationId="{D2289BCB-B024-74C5-9AC7-0E11E793651F}"/>
          </ac:graphicFrameMkLst>
        </pc:graphicFrameChg>
        <pc:graphicFrameChg chg="add del modGraphic">
          <ac:chgData name="Carl Warom" userId="b8134005-8dc0-40ef-8d80-56834f818ec3" providerId="ADAL" clId="{624EB83B-8407-4747-839F-4DBFCF7033CB}" dt="2024-06-17T19:12:04.155" v="1" actId="21"/>
          <ac:graphicFrameMkLst>
            <pc:docMk/>
            <pc:sldMk cId="1942461563" sldId="281"/>
            <ac:graphicFrameMk id="49" creationId="{59BC18A1-7B50-C2ED-91BB-FC1E36CE5217}"/>
          </ac:graphicFrameMkLst>
        </pc:graphicFrameChg>
      </pc:sldChg>
    </pc:docChg>
  </pc:docChgLst>
  <pc:docChgLst>
    <pc:chgData name="Carl Warom" userId="b8134005-8dc0-40ef-8d80-56834f818ec3" providerId="ADAL" clId="{7904FF44-2756-4BC7-85B0-DAC4B93CFEAB}"/>
    <pc:docChg chg="custSel modSld">
      <pc:chgData name="Carl Warom" userId="b8134005-8dc0-40ef-8d80-56834f818ec3" providerId="ADAL" clId="{7904FF44-2756-4BC7-85B0-DAC4B93CFEAB}" dt="2024-02-06T09:12:45.636" v="0" actId="478"/>
      <pc:docMkLst>
        <pc:docMk/>
      </pc:docMkLst>
      <pc:sldChg chg="delSp mod">
        <pc:chgData name="Carl Warom" userId="b8134005-8dc0-40ef-8d80-56834f818ec3" providerId="ADAL" clId="{7904FF44-2756-4BC7-85B0-DAC4B93CFEAB}" dt="2024-02-06T09:12:45.636" v="0" actId="478"/>
        <pc:sldMkLst>
          <pc:docMk/>
          <pc:sldMk cId="161097519" sldId="282"/>
        </pc:sldMkLst>
        <pc:spChg chg="del">
          <ac:chgData name="Carl Warom" userId="b8134005-8dc0-40ef-8d80-56834f818ec3" providerId="ADAL" clId="{7904FF44-2756-4BC7-85B0-DAC4B93CFEAB}" dt="2024-02-06T09:12:45.636" v="0" actId="478"/>
          <ac:spMkLst>
            <pc:docMk/>
            <pc:sldMk cId="161097519" sldId="282"/>
            <ac:spMk id="59" creationId="{F8BA0C75-0B1F-AB4E-C67D-4E10C5B1E52E}"/>
          </ac:spMkLst>
        </pc:spChg>
        <pc:spChg chg="del">
          <ac:chgData name="Carl Warom" userId="b8134005-8dc0-40ef-8d80-56834f818ec3" providerId="ADAL" clId="{7904FF44-2756-4BC7-85B0-DAC4B93CFEAB}" dt="2024-02-06T09:12:45.636" v="0" actId="478"/>
          <ac:spMkLst>
            <pc:docMk/>
            <pc:sldMk cId="161097519" sldId="282"/>
            <ac:spMk id="7191" creationId="{9A4E407A-B262-2DB8-6860-4B387D6E54D8}"/>
          </ac:spMkLst>
        </pc:spChg>
        <pc:grpChg chg="del">
          <ac:chgData name="Carl Warom" userId="b8134005-8dc0-40ef-8d80-56834f818ec3" providerId="ADAL" clId="{7904FF44-2756-4BC7-85B0-DAC4B93CFEAB}" dt="2024-02-06T09:12:45.636" v="0" actId="478"/>
          <ac:grpSpMkLst>
            <pc:docMk/>
            <pc:sldMk cId="161097519" sldId="282"/>
            <ac:grpSpMk id="56" creationId="{5761A889-58BB-8E23-7052-226E8FD89772}"/>
          </ac:grpSpMkLst>
        </pc:grpChg>
        <pc:grpChg chg="del">
          <ac:chgData name="Carl Warom" userId="b8134005-8dc0-40ef-8d80-56834f818ec3" providerId="ADAL" clId="{7904FF44-2756-4BC7-85B0-DAC4B93CFEAB}" dt="2024-02-06T09:12:45.636" v="0" actId="478"/>
          <ac:grpSpMkLst>
            <pc:docMk/>
            <pc:sldMk cId="161097519" sldId="282"/>
            <ac:grpSpMk id="7192" creationId="{556847A8-EE0C-F4D2-D918-DFCCF220C9C4}"/>
          </ac:grpSpMkLst>
        </pc:grpChg>
      </pc:sldChg>
    </pc:docChg>
  </pc:docChgLst>
  <pc:docChgLst>
    <pc:chgData name="Carl Warom" userId="b8134005-8dc0-40ef-8d80-56834f818ec3" providerId="ADAL" clId="{02ACD5B4-5F68-4E6C-BB6D-3C2F76A695A5}"/>
    <pc:docChg chg="undo redo custSel addSld delSld modSld sldOrd">
      <pc:chgData name="Carl Warom" userId="b8134005-8dc0-40ef-8d80-56834f818ec3" providerId="ADAL" clId="{02ACD5B4-5F68-4E6C-BB6D-3C2F76A695A5}" dt="2023-11-16T12:25:15.906" v="16060" actId="47"/>
      <pc:docMkLst>
        <pc:docMk/>
      </pc:docMkLst>
      <pc:sldChg chg="addSp delSp modSp mod modTransition modNotesTx">
        <pc:chgData name="Carl Warom" userId="b8134005-8dc0-40ef-8d80-56834f818ec3" providerId="ADAL" clId="{02ACD5B4-5F68-4E6C-BB6D-3C2F76A695A5}" dt="2023-11-06T14:33:47.199" v="15990" actId="20577"/>
        <pc:sldMkLst>
          <pc:docMk/>
          <pc:sldMk cId="2860188645" sldId="256"/>
        </pc:sldMkLst>
        <pc:spChg chg="del mod">
          <ac:chgData name="Carl Warom" userId="b8134005-8dc0-40ef-8d80-56834f818ec3" providerId="ADAL" clId="{02ACD5B4-5F68-4E6C-BB6D-3C2F76A695A5}" dt="2023-11-02T19:40:24.578" v="5014" actId="478"/>
          <ac:spMkLst>
            <pc:docMk/>
            <pc:sldMk cId="2860188645" sldId="256"/>
            <ac:spMk id="5" creationId="{D97E2402-54A7-4247-11E7-8FC55D5B3E8F}"/>
          </ac:spMkLst>
        </pc:spChg>
        <pc:spChg chg="add mod">
          <ac:chgData name="Carl Warom" userId="b8134005-8dc0-40ef-8d80-56834f818ec3" providerId="ADAL" clId="{02ACD5B4-5F68-4E6C-BB6D-3C2F76A695A5}" dt="2023-11-02T19:18:20.849" v="3992"/>
          <ac:spMkLst>
            <pc:docMk/>
            <pc:sldMk cId="2860188645" sldId="256"/>
            <ac:spMk id="16" creationId="{122DA9B3-A554-56D1-9794-0C3B8C1F764D}"/>
          </ac:spMkLst>
        </pc:spChg>
        <pc:spChg chg="add mod">
          <ac:chgData name="Carl Warom" userId="b8134005-8dc0-40ef-8d80-56834f818ec3" providerId="ADAL" clId="{02ACD5B4-5F68-4E6C-BB6D-3C2F76A695A5}" dt="2023-11-02T19:18:20.849" v="3992"/>
          <ac:spMkLst>
            <pc:docMk/>
            <pc:sldMk cId="2860188645" sldId="256"/>
            <ac:spMk id="17" creationId="{E448DFAB-7394-867C-EECF-C6B0586A2074}"/>
          </ac:spMkLst>
        </pc:spChg>
        <pc:spChg chg="add mod">
          <ac:chgData name="Carl Warom" userId="b8134005-8dc0-40ef-8d80-56834f818ec3" providerId="ADAL" clId="{02ACD5B4-5F68-4E6C-BB6D-3C2F76A695A5}" dt="2023-11-02T19:18:20.849" v="3992"/>
          <ac:spMkLst>
            <pc:docMk/>
            <pc:sldMk cId="2860188645" sldId="256"/>
            <ac:spMk id="18" creationId="{053223D7-5D04-6730-774E-8F2AEE71F038}"/>
          </ac:spMkLst>
        </pc:spChg>
        <pc:spChg chg="mod">
          <ac:chgData name="Carl Warom" userId="b8134005-8dc0-40ef-8d80-56834f818ec3" providerId="ADAL" clId="{02ACD5B4-5F68-4E6C-BB6D-3C2F76A695A5}" dt="2023-11-02T19:18:20.849" v="3992"/>
          <ac:spMkLst>
            <pc:docMk/>
            <pc:sldMk cId="2860188645" sldId="256"/>
            <ac:spMk id="20" creationId="{C1F1FA89-B31B-30D0-8EAF-B879E78C40F7}"/>
          </ac:spMkLst>
        </pc:spChg>
        <pc:spChg chg="mod">
          <ac:chgData name="Carl Warom" userId="b8134005-8dc0-40ef-8d80-56834f818ec3" providerId="ADAL" clId="{02ACD5B4-5F68-4E6C-BB6D-3C2F76A695A5}" dt="2023-11-02T19:18:20.849" v="3992"/>
          <ac:spMkLst>
            <pc:docMk/>
            <pc:sldMk cId="2860188645" sldId="256"/>
            <ac:spMk id="21" creationId="{A8802AD2-7775-4685-A3D6-C0461E606127}"/>
          </ac:spMkLst>
        </pc:spChg>
        <pc:spChg chg="mod">
          <ac:chgData name="Carl Warom" userId="b8134005-8dc0-40ef-8d80-56834f818ec3" providerId="ADAL" clId="{02ACD5B4-5F68-4E6C-BB6D-3C2F76A695A5}" dt="2023-11-02T19:18:20.849" v="3992"/>
          <ac:spMkLst>
            <pc:docMk/>
            <pc:sldMk cId="2860188645" sldId="256"/>
            <ac:spMk id="22" creationId="{371F2F81-7EA2-E799-3FAF-617766180F7D}"/>
          </ac:spMkLst>
        </pc:spChg>
        <pc:spChg chg="add mod">
          <ac:chgData name="Carl Warom" userId="b8134005-8dc0-40ef-8d80-56834f818ec3" providerId="ADAL" clId="{02ACD5B4-5F68-4E6C-BB6D-3C2F76A695A5}" dt="2023-11-02T19:18:20.849" v="3992"/>
          <ac:spMkLst>
            <pc:docMk/>
            <pc:sldMk cId="2860188645" sldId="256"/>
            <ac:spMk id="26" creationId="{B5EA865E-E6F1-7675-CACE-63907F0C5CE2}"/>
          </ac:spMkLst>
        </pc:spChg>
        <pc:spChg chg="add mod">
          <ac:chgData name="Carl Warom" userId="b8134005-8dc0-40ef-8d80-56834f818ec3" providerId="ADAL" clId="{02ACD5B4-5F68-4E6C-BB6D-3C2F76A695A5}" dt="2023-11-02T19:58:53.591" v="5348" actId="20577"/>
          <ac:spMkLst>
            <pc:docMk/>
            <pc:sldMk cId="2860188645" sldId="256"/>
            <ac:spMk id="27" creationId="{F64C7551-F2F3-92DB-9DB7-3360A4574E44}"/>
          </ac:spMkLst>
        </pc:spChg>
        <pc:spChg chg="add mod">
          <ac:chgData name="Carl Warom" userId="b8134005-8dc0-40ef-8d80-56834f818ec3" providerId="ADAL" clId="{02ACD5B4-5F68-4E6C-BB6D-3C2F76A695A5}" dt="2023-11-06T14:33:47.199" v="15990" actId="20577"/>
          <ac:spMkLst>
            <pc:docMk/>
            <pc:sldMk cId="2860188645" sldId="256"/>
            <ac:spMk id="29" creationId="{74863BAF-DAB0-33A3-3AE2-98D4E3B37D61}"/>
          </ac:spMkLst>
        </pc:spChg>
        <pc:spChg chg="add mod topLvl">
          <ac:chgData name="Carl Warom" userId="b8134005-8dc0-40ef-8d80-56834f818ec3" providerId="ADAL" clId="{02ACD5B4-5F68-4E6C-BB6D-3C2F76A695A5}" dt="2023-11-02T19:58:44.843" v="5339" actId="1035"/>
          <ac:spMkLst>
            <pc:docMk/>
            <pc:sldMk cId="2860188645" sldId="256"/>
            <ac:spMk id="30" creationId="{3B511CF4-8BBD-1276-4AEB-16431177AA8D}"/>
          </ac:spMkLst>
        </pc:spChg>
        <pc:spChg chg="add mod topLvl">
          <ac:chgData name="Carl Warom" userId="b8134005-8dc0-40ef-8d80-56834f818ec3" providerId="ADAL" clId="{02ACD5B4-5F68-4E6C-BB6D-3C2F76A695A5}" dt="2023-11-02T19:58:44.843" v="5339" actId="1035"/>
          <ac:spMkLst>
            <pc:docMk/>
            <pc:sldMk cId="2860188645" sldId="256"/>
            <ac:spMk id="31" creationId="{F958C415-88F4-86A6-DCF5-C3C61EB66BF5}"/>
          </ac:spMkLst>
        </pc:spChg>
        <pc:spChg chg="add mod topLvl">
          <ac:chgData name="Carl Warom" userId="b8134005-8dc0-40ef-8d80-56834f818ec3" providerId="ADAL" clId="{02ACD5B4-5F68-4E6C-BB6D-3C2F76A695A5}" dt="2023-11-02T19:58:44.843" v="5339" actId="1035"/>
          <ac:spMkLst>
            <pc:docMk/>
            <pc:sldMk cId="2860188645" sldId="256"/>
            <ac:spMk id="32" creationId="{A3D843DE-FC74-A85F-EC9B-BAE14AB88C18}"/>
          </ac:spMkLst>
        </pc:spChg>
        <pc:spChg chg="add mod topLvl">
          <ac:chgData name="Carl Warom" userId="b8134005-8dc0-40ef-8d80-56834f818ec3" providerId="ADAL" clId="{02ACD5B4-5F68-4E6C-BB6D-3C2F76A695A5}" dt="2023-11-02T19:58:44.843" v="5339" actId="1035"/>
          <ac:spMkLst>
            <pc:docMk/>
            <pc:sldMk cId="2860188645" sldId="256"/>
            <ac:spMk id="33" creationId="{EC317384-B0F2-3EF7-4E94-13F96943C9D2}"/>
          </ac:spMkLst>
        </pc:spChg>
        <pc:spChg chg="add mod topLvl">
          <ac:chgData name="Carl Warom" userId="b8134005-8dc0-40ef-8d80-56834f818ec3" providerId="ADAL" clId="{02ACD5B4-5F68-4E6C-BB6D-3C2F76A695A5}" dt="2023-11-02T19:58:44.843" v="5339" actId="1035"/>
          <ac:spMkLst>
            <pc:docMk/>
            <pc:sldMk cId="2860188645" sldId="256"/>
            <ac:spMk id="34" creationId="{1533F453-8F81-CE61-7044-2385DD078A03}"/>
          </ac:spMkLst>
        </pc:spChg>
        <pc:spChg chg="add mod ord">
          <ac:chgData name="Carl Warom" userId="b8134005-8dc0-40ef-8d80-56834f818ec3" providerId="ADAL" clId="{02ACD5B4-5F68-4E6C-BB6D-3C2F76A695A5}" dt="2023-11-02T19:58:44.843" v="5339" actId="1035"/>
          <ac:spMkLst>
            <pc:docMk/>
            <pc:sldMk cId="2860188645" sldId="256"/>
            <ac:spMk id="38" creationId="{EFFD96E1-B434-315C-662C-D68146CED438}"/>
          </ac:spMkLst>
        </pc:spChg>
        <pc:spChg chg="add mod ord">
          <ac:chgData name="Carl Warom" userId="b8134005-8dc0-40ef-8d80-56834f818ec3" providerId="ADAL" clId="{02ACD5B4-5F68-4E6C-BB6D-3C2F76A695A5}" dt="2023-11-02T19:58:44.843" v="5339" actId="1035"/>
          <ac:spMkLst>
            <pc:docMk/>
            <pc:sldMk cId="2860188645" sldId="256"/>
            <ac:spMk id="39" creationId="{29E1203F-9D5E-1D3E-ADFF-5D1AED4B81DB}"/>
          </ac:spMkLst>
        </pc:spChg>
        <pc:spChg chg="add mod ord">
          <ac:chgData name="Carl Warom" userId="b8134005-8dc0-40ef-8d80-56834f818ec3" providerId="ADAL" clId="{02ACD5B4-5F68-4E6C-BB6D-3C2F76A695A5}" dt="2023-11-02T19:58:44.843" v="5339" actId="1035"/>
          <ac:spMkLst>
            <pc:docMk/>
            <pc:sldMk cId="2860188645" sldId="256"/>
            <ac:spMk id="40" creationId="{EF357C0E-5B56-F292-950F-49B71D5EDA41}"/>
          </ac:spMkLst>
        </pc:spChg>
        <pc:spChg chg="add mod ord">
          <ac:chgData name="Carl Warom" userId="b8134005-8dc0-40ef-8d80-56834f818ec3" providerId="ADAL" clId="{02ACD5B4-5F68-4E6C-BB6D-3C2F76A695A5}" dt="2023-11-02T19:58:44.843" v="5339" actId="1035"/>
          <ac:spMkLst>
            <pc:docMk/>
            <pc:sldMk cId="2860188645" sldId="256"/>
            <ac:spMk id="41" creationId="{DDFCA069-022D-DA68-65EC-65E9636D4629}"/>
          </ac:spMkLst>
        </pc:spChg>
        <pc:spChg chg="add mod ord">
          <ac:chgData name="Carl Warom" userId="b8134005-8dc0-40ef-8d80-56834f818ec3" providerId="ADAL" clId="{02ACD5B4-5F68-4E6C-BB6D-3C2F76A695A5}" dt="2023-11-02T19:58:44.843" v="5339" actId="1035"/>
          <ac:spMkLst>
            <pc:docMk/>
            <pc:sldMk cId="2860188645" sldId="256"/>
            <ac:spMk id="42" creationId="{9E272A2D-0EBC-ADEF-C44E-B92BB4A725E5}"/>
          </ac:spMkLst>
        </pc:spChg>
        <pc:grpChg chg="add mod">
          <ac:chgData name="Carl Warom" userId="b8134005-8dc0-40ef-8d80-56834f818ec3" providerId="ADAL" clId="{02ACD5B4-5F68-4E6C-BB6D-3C2F76A695A5}" dt="2023-11-02T19:18:20.849" v="3992"/>
          <ac:grpSpMkLst>
            <pc:docMk/>
            <pc:sldMk cId="2860188645" sldId="256"/>
            <ac:grpSpMk id="19" creationId="{2EAB5A96-906F-6BF4-2D88-CF32D91A884D}"/>
          </ac:grpSpMkLst>
        </pc:grpChg>
        <pc:grpChg chg="add del mod">
          <ac:chgData name="Carl Warom" userId="b8134005-8dc0-40ef-8d80-56834f818ec3" providerId="ADAL" clId="{02ACD5B4-5F68-4E6C-BB6D-3C2F76A695A5}" dt="2023-11-02T19:20:12.428" v="4016" actId="165"/>
          <ac:grpSpMkLst>
            <pc:docMk/>
            <pc:sldMk cId="2860188645" sldId="256"/>
            <ac:grpSpMk id="35" creationId="{B4AB3344-EE8D-A681-D494-288DFDF1BE85}"/>
          </ac:grpSpMkLst>
        </pc:grpChg>
        <pc:picChg chg="mod">
          <ac:chgData name="Carl Warom" userId="b8134005-8dc0-40ef-8d80-56834f818ec3" providerId="ADAL" clId="{02ACD5B4-5F68-4E6C-BB6D-3C2F76A695A5}" dt="2023-11-02T19:18:20.849" v="3992"/>
          <ac:picMkLst>
            <pc:docMk/>
            <pc:sldMk cId="2860188645" sldId="256"/>
            <ac:picMk id="23" creationId="{7C722A70-FC47-9FE3-2D5A-ABF9050752DE}"/>
          </ac:picMkLst>
        </pc:picChg>
        <pc:picChg chg="mod">
          <ac:chgData name="Carl Warom" userId="b8134005-8dc0-40ef-8d80-56834f818ec3" providerId="ADAL" clId="{02ACD5B4-5F68-4E6C-BB6D-3C2F76A695A5}" dt="2023-11-02T19:18:20.849" v="3992"/>
          <ac:picMkLst>
            <pc:docMk/>
            <pc:sldMk cId="2860188645" sldId="256"/>
            <ac:picMk id="24" creationId="{B36914A9-E663-CD4A-9656-8048C617D29B}"/>
          </ac:picMkLst>
        </pc:picChg>
        <pc:picChg chg="mod">
          <ac:chgData name="Carl Warom" userId="b8134005-8dc0-40ef-8d80-56834f818ec3" providerId="ADAL" clId="{02ACD5B4-5F68-4E6C-BB6D-3C2F76A695A5}" dt="2023-11-02T19:18:20.849" v="3992"/>
          <ac:picMkLst>
            <pc:docMk/>
            <pc:sldMk cId="2860188645" sldId="256"/>
            <ac:picMk id="25" creationId="{9DD6600E-1EF9-B7FD-97EC-EEDA00DA8511}"/>
          </ac:picMkLst>
        </pc:picChg>
        <pc:picChg chg="add mod">
          <ac:chgData name="Carl Warom" userId="b8134005-8dc0-40ef-8d80-56834f818ec3" providerId="ADAL" clId="{02ACD5B4-5F68-4E6C-BB6D-3C2F76A695A5}" dt="2023-11-02T19:18:20.849" v="3992"/>
          <ac:picMkLst>
            <pc:docMk/>
            <pc:sldMk cId="2860188645" sldId="256"/>
            <ac:picMk id="28" creationId="{30ED397A-9DC9-20CC-E1EF-8594368A8B72}"/>
          </ac:picMkLst>
        </pc:picChg>
        <pc:picChg chg="add mod ord modCrop">
          <ac:chgData name="Carl Warom" userId="b8134005-8dc0-40ef-8d80-56834f818ec3" providerId="ADAL" clId="{02ACD5B4-5F68-4E6C-BB6D-3C2F76A695A5}" dt="2023-11-03T09:12:20.193" v="6378" actId="14100"/>
          <ac:picMkLst>
            <pc:docMk/>
            <pc:sldMk cId="2860188645" sldId="256"/>
            <ac:picMk id="37" creationId="{1B1C61C1-2B39-4E4D-AE4B-DB5CCC85FA05}"/>
          </ac:picMkLst>
        </pc:picChg>
        <pc:picChg chg="add mod ord">
          <ac:chgData name="Carl Warom" userId="b8134005-8dc0-40ef-8d80-56834f818ec3" providerId="ADAL" clId="{02ACD5B4-5F68-4E6C-BB6D-3C2F76A695A5}" dt="2023-11-02T19:58:44.843" v="5339" actId="1035"/>
          <ac:picMkLst>
            <pc:docMk/>
            <pc:sldMk cId="2860188645" sldId="256"/>
            <ac:picMk id="49" creationId="{1084CECC-6250-CB32-8753-AF9F9CF046A4}"/>
          </ac:picMkLst>
        </pc:picChg>
        <pc:picChg chg="add mod ord">
          <ac:chgData name="Carl Warom" userId="b8134005-8dc0-40ef-8d80-56834f818ec3" providerId="ADAL" clId="{02ACD5B4-5F68-4E6C-BB6D-3C2F76A695A5}" dt="2023-11-02T19:58:44.843" v="5339" actId="1035"/>
          <ac:picMkLst>
            <pc:docMk/>
            <pc:sldMk cId="2860188645" sldId="256"/>
            <ac:picMk id="51" creationId="{C9AE1604-9B11-71A9-FB76-A4D09E95259F}"/>
          </ac:picMkLst>
        </pc:picChg>
        <pc:picChg chg="add mod ord">
          <ac:chgData name="Carl Warom" userId="b8134005-8dc0-40ef-8d80-56834f818ec3" providerId="ADAL" clId="{02ACD5B4-5F68-4E6C-BB6D-3C2F76A695A5}" dt="2023-11-02T19:58:44.843" v="5339" actId="1035"/>
          <ac:picMkLst>
            <pc:docMk/>
            <pc:sldMk cId="2860188645" sldId="256"/>
            <ac:picMk id="53" creationId="{D4C2DE56-E4C4-BDBA-9609-8E22CB1D9C8C}"/>
          </ac:picMkLst>
        </pc:picChg>
        <pc:picChg chg="add mod ord">
          <ac:chgData name="Carl Warom" userId="b8134005-8dc0-40ef-8d80-56834f818ec3" providerId="ADAL" clId="{02ACD5B4-5F68-4E6C-BB6D-3C2F76A695A5}" dt="2023-11-02T19:58:44.843" v="5339" actId="1035"/>
          <ac:picMkLst>
            <pc:docMk/>
            <pc:sldMk cId="2860188645" sldId="256"/>
            <ac:picMk id="55" creationId="{9FABD994-8551-FA8C-BBD4-7AC1AF36C703}"/>
          </ac:picMkLst>
        </pc:picChg>
        <pc:picChg chg="add mod ord">
          <ac:chgData name="Carl Warom" userId="b8134005-8dc0-40ef-8d80-56834f818ec3" providerId="ADAL" clId="{02ACD5B4-5F68-4E6C-BB6D-3C2F76A695A5}" dt="2023-11-02T19:58:44.843" v="5339" actId="1035"/>
          <ac:picMkLst>
            <pc:docMk/>
            <pc:sldMk cId="2860188645" sldId="256"/>
            <ac:picMk id="57" creationId="{EE2C923E-09C0-4CE0-C150-BA01BED7D4AC}"/>
          </ac:picMkLst>
        </pc:picChg>
        <pc:picChg chg="add mod ord">
          <ac:chgData name="Carl Warom" userId="b8134005-8dc0-40ef-8d80-56834f818ec3" providerId="ADAL" clId="{02ACD5B4-5F68-4E6C-BB6D-3C2F76A695A5}" dt="2023-11-02T19:58:44.843" v="5339" actId="1035"/>
          <ac:picMkLst>
            <pc:docMk/>
            <pc:sldMk cId="2860188645" sldId="256"/>
            <ac:picMk id="59" creationId="{0B7B160A-160D-85AC-0384-1BBCDB43547F}"/>
          </ac:picMkLst>
        </pc:picChg>
        <pc:picChg chg="add mod">
          <ac:chgData name="Carl Warom" userId="b8134005-8dc0-40ef-8d80-56834f818ec3" providerId="ADAL" clId="{02ACD5B4-5F68-4E6C-BB6D-3C2F76A695A5}" dt="2023-11-02T19:58:44.843" v="5339" actId="1035"/>
          <ac:picMkLst>
            <pc:docMk/>
            <pc:sldMk cId="2860188645" sldId="256"/>
            <ac:picMk id="60" creationId="{13F750DA-3A62-09EE-EF8A-2F52F5CB701D}"/>
          </ac:picMkLst>
        </pc:picChg>
        <pc:picChg chg="add mod">
          <ac:chgData name="Carl Warom" userId="b8134005-8dc0-40ef-8d80-56834f818ec3" providerId="ADAL" clId="{02ACD5B4-5F68-4E6C-BB6D-3C2F76A695A5}" dt="2023-11-02T19:58:44.843" v="5339" actId="1035"/>
          <ac:picMkLst>
            <pc:docMk/>
            <pc:sldMk cId="2860188645" sldId="256"/>
            <ac:picMk id="62" creationId="{46EC3E54-81F6-6512-DFC4-8F79E45E5122}"/>
          </ac:picMkLst>
        </pc:picChg>
        <pc:cxnChg chg="add del mod">
          <ac:chgData name="Carl Warom" userId="b8134005-8dc0-40ef-8d80-56834f818ec3" providerId="ADAL" clId="{02ACD5B4-5F68-4E6C-BB6D-3C2F76A695A5}" dt="2023-11-02T19:40:28.596" v="5016" actId="478"/>
          <ac:cxnSpMkLst>
            <pc:docMk/>
            <pc:sldMk cId="2860188645" sldId="256"/>
            <ac:cxnSpMk id="44" creationId="{7E69CFAD-5E9B-1298-BDCF-81AE49A60637}"/>
          </ac:cxnSpMkLst>
        </pc:cxnChg>
        <pc:cxnChg chg="add del mod">
          <ac:chgData name="Carl Warom" userId="b8134005-8dc0-40ef-8d80-56834f818ec3" providerId="ADAL" clId="{02ACD5B4-5F68-4E6C-BB6D-3C2F76A695A5}" dt="2023-11-02T19:40:25.952" v="5015" actId="478"/>
          <ac:cxnSpMkLst>
            <pc:docMk/>
            <pc:sldMk cId="2860188645" sldId="256"/>
            <ac:cxnSpMk id="46" creationId="{E379D04F-4FF6-10E4-77F5-BA3FA87EC328}"/>
          </ac:cxnSpMkLst>
        </pc:cxnChg>
      </pc:sldChg>
      <pc:sldChg chg="addSp delSp modSp mod modTransition modNotesTx">
        <pc:chgData name="Carl Warom" userId="b8134005-8dc0-40ef-8d80-56834f818ec3" providerId="ADAL" clId="{02ACD5B4-5F68-4E6C-BB6D-3C2F76A695A5}" dt="2023-11-06T14:34:04.395" v="15994" actId="20577"/>
        <pc:sldMkLst>
          <pc:docMk/>
          <pc:sldMk cId="479112344" sldId="259"/>
        </pc:sldMkLst>
        <pc:spChg chg="add mod">
          <ac:chgData name="Carl Warom" userId="b8134005-8dc0-40ef-8d80-56834f818ec3" providerId="ADAL" clId="{02ACD5B4-5F68-4E6C-BB6D-3C2F76A695A5}" dt="2023-11-03T10:10:21.620" v="10640"/>
          <ac:spMkLst>
            <pc:docMk/>
            <pc:sldMk cId="479112344" sldId="259"/>
            <ac:spMk id="2" creationId="{DC458828-0675-F7C5-CA69-AB95021046F1}"/>
          </ac:spMkLst>
        </pc:spChg>
        <pc:spChg chg="del mod">
          <ac:chgData name="Carl Warom" userId="b8134005-8dc0-40ef-8d80-56834f818ec3" providerId="ADAL" clId="{02ACD5B4-5F68-4E6C-BB6D-3C2F76A695A5}" dt="2023-11-03T10:39:07.836" v="12107" actId="478"/>
          <ac:spMkLst>
            <pc:docMk/>
            <pc:sldMk cId="479112344" sldId="259"/>
            <ac:spMk id="4" creationId="{F1E1B30D-1D0A-F34A-71A0-DDA12AE44BFC}"/>
          </ac:spMkLst>
        </pc:spChg>
        <pc:spChg chg="del mod">
          <ac:chgData name="Carl Warom" userId="b8134005-8dc0-40ef-8d80-56834f818ec3" providerId="ADAL" clId="{02ACD5B4-5F68-4E6C-BB6D-3C2F76A695A5}" dt="2023-11-03T10:10:55.662" v="10705" actId="478"/>
          <ac:spMkLst>
            <pc:docMk/>
            <pc:sldMk cId="479112344" sldId="259"/>
            <ac:spMk id="5" creationId="{D97E2402-54A7-4247-11E7-8FC55D5B3E8F}"/>
          </ac:spMkLst>
        </pc:spChg>
        <pc:spChg chg="add mod">
          <ac:chgData name="Carl Warom" userId="b8134005-8dc0-40ef-8d80-56834f818ec3" providerId="ADAL" clId="{02ACD5B4-5F68-4E6C-BB6D-3C2F76A695A5}" dt="2023-11-03T10:10:21.620" v="10640"/>
          <ac:spMkLst>
            <pc:docMk/>
            <pc:sldMk cId="479112344" sldId="259"/>
            <ac:spMk id="6" creationId="{A68961F0-A7E8-53CC-34AE-27F9D413DD96}"/>
          </ac:spMkLst>
        </pc:spChg>
        <pc:spChg chg="add mod">
          <ac:chgData name="Carl Warom" userId="b8134005-8dc0-40ef-8d80-56834f818ec3" providerId="ADAL" clId="{02ACD5B4-5F68-4E6C-BB6D-3C2F76A695A5}" dt="2023-11-03T10:10:21.620" v="10640"/>
          <ac:spMkLst>
            <pc:docMk/>
            <pc:sldMk cId="479112344" sldId="259"/>
            <ac:spMk id="8" creationId="{CB965F02-628F-5225-D7A1-ED921ED17ACF}"/>
          </ac:spMkLst>
        </pc:spChg>
        <pc:spChg chg="mod">
          <ac:chgData name="Carl Warom" userId="b8134005-8dc0-40ef-8d80-56834f818ec3" providerId="ADAL" clId="{02ACD5B4-5F68-4E6C-BB6D-3C2F76A695A5}" dt="2023-11-03T10:10:21.620" v="10640"/>
          <ac:spMkLst>
            <pc:docMk/>
            <pc:sldMk cId="479112344" sldId="259"/>
            <ac:spMk id="10" creationId="{7D1FFC66-9F7F-A1E9-48A7-50B08AE22A42}"/>
          </ac:spMkLst>
        </pc:spChg>
        <pc:spChg chg="mod">
          <ac:chgData name="Carl Warom" userId="b8134005-8dc0-40ef-8d80-56834f818ec3" providerId="ADAL" clId="{02ACD5B4-5F68-4E6C-BB6D-3C2F76A695A5}" dt="2023-11-03T10:10:21.620" v="10640"/>
          <ac:spMkLst>
            <pc:docMk/>
            <pc:sldMk cId="479112344" sldId="259"/>
            <ac:spMk id="11" creationId="{28919F13-FDA7-C269-274F-B67661A76F17}"/>
          </ac:spMkLst>
        </pc:spChg>
        <pc:spChg chg="mod">
          <ac:chgData name="Carl Warom" userId="b8134005-8dc0-40ef-8d80-56834f818ec3" providerId="ADAL" clId="{02ACD5B4-5F68-4E6C-BB6D-3C2F76A695A5}" dt="2023-11-03T10:10:21.620" v="10640"/>
          <ac:spMkLst>
            <pc:docMk/>
            <pc:sldMk cId="479112344" sldId="259"/>
            <ac:spMk id="12" creationId="{4A8A23BE-C4BC-0726-20C0-C0598B16B975}"/>
          </ac:spMkLst>
        </pc:spChg>
        <pc:spChg chg="add mod">
          <ac:chgData name="Carl Warom" userId="b8134005-8dc0-40ef-8d80-56834f818ec3" providerId="ADAL" clId="{02ACD5B4-5F68-4E6C-BB6D-3C2F76A695A5}" dt="2023-11-03T10:10:21.620" v="10640"/>
          <ac:spMkLst>
            <pc:docMk/>
            <pc:sldMk cId="479112344" sldId="259"/>
            <ac:spMk id="16" creationId="{59F96A07-5E83-8180-55BE-D83FEEFBD500}"/>
          </ac:spMkLst>
        </pc:spChg>
        <pc:spChg chg="add mod">
          <ac:chgData name="Carl Warom" userId="b8134005-8dc0-40ef-8d80-56834f818ec3" providerId="ADAL" clId="{02ACD5B4-5F68-4E6C-BB6D-3C2F76A695A5}" dt="2023-11-03T10:10:52.314" v="10704" actId="20577"/>
          <ac:spMkLst>
            <pc:docMk/>
            <pc:sldMk cId="479112344" sldId="259"/>
            <ac:spMk id="17" creationId="{0149776D-6CEE-159B-3D1E-532391C1A70D}"/>
          </ac:spMkLst>
        </pc:spChg>
        <pc:spChg chg="add mod">
          <ac:chgData name="Carl Warom" userId="b8134005-8dc0-40ef-8d80-56834f818ec3" providerId="ADAL" clId="{02ACD5B4-5F68-4E6C-BB6D-3C2F76A695A5}" dt="2023-11-06T14:34:04.395" v="15994" actId="20577"/>
          <ac:spMkLst>
            <pc:docMk/>
            <pc:sldMk cId="479112344" sldId="259"/>
            <ac:spMk id="19" creationId="{474F4F04-8D85-DF5C-6DA8-1511E1A5A4F0}"/>
          </ac:spMkLst>
        </pc:spChg>
        <pc:spChg chg="add mod">
          <ac:chgData name="Carl Warom" userId="b8134005-8dc0-40ef-8d80-56834f818ec3" providerId="ADAL" clId="{02ACD5B4-5F68-4E6C-BB6D-3C2F76A695A5}" dt="2023-11-03T10:42:17.552" v="12210" actId="207"/>
          <ac:spMkLst>
            <pc:docMk/>
            <pc:sldMk cId="479112344" sldId="259"/>
            <ac:spMk id="27" creationId="{CA44BEF4-6B31-046B-97DB-9EEED63FDDB0}"/>
          </ac:spMkLst>
        </pc:spChg>
        <pc:spChg chg="add mod">
          <ac:chgData name="Carl Warom" userId="b8134005-8dc0-40ef-8d80-56834f818ec3" providerId="ADAL" clId="{02ACD5B4-5F68-4E6C-BB6D-3C2F76A695A5}" dt="2023-11-03T10:42:26.548" v="12221" actId="20577"/>
          <ac:spMkLst>
            <pc:docMk/>
            <pc:sldMk cId="479112344" sldId="259"/>
            <ac:spMk id="28" creationId="{492A4BCA-0391-8C03-DF59-BB6560DB888C}"/>
          </ac:spMkLst>
        </pc:spChg>
        <pc:spChg chg="add mod">
          <ac:chgData name="Carl Warom" userId="b8134005-8dc0-40ef-8d80-56834f818ec3" providerId="ADAL" clId="{02ACD5B4-5F68-4E6C-BB6D-3C2F76A695A5}" dt="2023-11-03T10:42:47.442" v="12237" actId="20577"/>
          <ac:spMkLst>
            <pc:docMk/>
            <pc:sldMk cId="479112344" sldId="259"/>
            <ac:spMk id="29" creationId="{F9360236-6997-6C5C-6475-A77FF7D72720}"/>
          </ac:spMkLst>
        </pc:spChg>
        <pc:grpChg chg="add mod">
          <ac:chgData name="Carl Warom" userId="b8134005-8dc0-40ef-8d80-56834f818ec3" providerId="ADAL" clId="{02ACD5B4-5F68-4E6C-BB6D-3C2F76A695A5}" dt="2023-11-03T10:10:21.620" v="10640"/>
          <ac:grpSpMkLst>
            <pc:docMk/>
            <pc:sldMk cId="479112344" sldId="259"/>
            <ac:grpSpMk id="9" creationId="{0DBC7907-013A-22CC-B131-3E1DA1083F67}"/>
          </ac:grpSpMkLst>
        </pc:grpChg>
        <pc:grpChg chg="add del mod">
          <ac:chgData name="Carl Warom" userId="b8134005-8dc0-40ef-8d80-56834f818ec3" providerId="ADAL" clId="{02ACD5B4-5F68-4E6C-BB6D-3C2F76A695A5}" dt="2023-11-03T10:39:19.299" v="12111" actId="165"/>
          <ac:grpSpMkLst>
            <pc:docMk/>
            <pc:sldMk cId="479112344" sldId="259"/>
            <ac:grpSpMk id="20" creationId="{FB4E9864-00B8-3DF3-7848-FF3B8A09A091}"/>
          </ac:grpSpMkLst>
        </pc:grpChg>
        <pc:grpChg chg="add mod">
          <ac:chgData name="Carl Warom" userId="b8134005-8dc0-40ef-8d80-56834f818ec3" providerId="ADAL" clId="{02ACD5B4-5F68-4E6C-BB6D-3C2F76A695A5}" dt="2023-11-03T10:43:21.071" v="12271" actId="14100"/>
          <ac:grpSpMkLst>
            <pc:docMk/>
            <pc:sldMk cId="479112344" sldId="259"/>
            <ac:grpSpMk id="26" creationId="{7796B4EE-545D-9400-D868-F1F45B115FB2}"/>
          </ac:grpSpMkLst>
        </pc:grpChg>
        <pc:picChg chg="del mod">
          <ac:chgData name="Carl Warom" userId="b8134005-8dc0-40ef-8d80-56834f818ec3" providerId="ADAL" clId="{02ACD5B4-5F68-4E6C-BB6D-3C2F76A695A5}" dt="2023-11-03T10:14:03.090" v="10989" actId="478"/>
          <ac:picMkLst>
            <pc:docMk/>
            <pc:sldMk cId="479112344" sldId="259"/>
            <ac:picMk id="3" creationId="{49B43EB8-A1B0-69A5-6807-312A4C478C41}"/>
          </ac:picMkLst>
        </pc:picChg>
        <pc:picChg chg="del mod">
          <ac:chgData name="Carl Warom" userId="b8134005-8dc0-40ef-8d80-56834f818ec3" providerId="ADAL" clId="{02ACD5B4-5F68-4E6C-BB6D-3C2F76A695A5}" dt="2023-11-03T10:09:02.530" v="10502" actId="478"/>
          <ac:picMkLst>
            <pc:docMk/>
            <pc:sldMk cId="479112344" sldId="259"/>
            <ac:picMk id="7" creationId="{BBA48849-994C-9B01-1177-F8B87832626D}"/>
          </ac:picMkLst>
        </pc:picChg>
        <pc:picChg chg="mod">
          <ac:chgData name="Carl Warom" userId="b8134005-8dc0-40ef-8d80-56834f818ec3" providerId="ADAL" clId="{02ACD5B4-5F68-4E6C-BB6D-3C2F76A695A5}" dt="2023-11-03T10:10:21.620" v="10640"/>
          <ac:picMkLst>
            <pc:docMk/>
            <pc:sldMk cId="479112344" sldId="259"/>
            <ac:picMk id="13" creationId="{055158AE-52E5-F7B4-699F-43B7DD5EDB5F}"/>
          </ac:picMkLst>
        </pc:picChg>
        <pc:picChg chg="mod">
          <ac:chgData name="Carl Warom" userId="b8134005-8dc0-40ef-8d80-56834f818ec3" providerId="ADAL" clId="{02ACD5B4-5F68-4E6C-BB6D-3C2F76A695A5}" dt="2023-11-03T10:10:21.620" v="10640"/>
          <ac:picMkLst>
            <pc:docMk/>
            <pc:sldMk cId="479112344" sldId="259"/>
            <ac:picMk id="14" creationId="{7F6A9669-E813-BD26-279E-B1F03261EE72}"/>
          </ac:picMkLst>
        </pc:picChg>
        <pc:picChg chg="mod">
          <ac:chgData name="Carl Warom" userId="b8134005-8dc0-40ef-8d80-56834f818ec3" providerId="ADAL" clId="{02ACD5B4-5F68-4E6C-BB6D-3C2F76A695A5}" dt="2023-11-03T10:10:21.620" v="10640"/>
          <ac:picMkLst>
            <pc:docMk/>
            <pc:sldMk cId="479112344" sldId="259"/>
            <ac:picMk id="15" creationId="{17BF0ED3-4D0A-D8F0-C4A9-41743EA63EF9}"/>
          </ac:picMkLst>
        </pc:picChg>
        <pc:picChg chg="add mod">
          <ac:chgData name="Carl Warom" userId="b8134005-8dc0-40ef-8d80-56834f818ec3" providerId="ADAL" clId="{02ACD5B4-5F68-4E6C-BB6D-3C2F76A695A5}" dt="2023-11-03T10:10:21.620" v="10640"/>
          <ac:picMkLst>
            <pc:docMk/>
            <pc:sldMk cId="479112344" sldId="259"/>
            <ac:picMk id="18" creationId="{DD7D32BE-B11D-7411-3527-64EA1EBAC53C}"/>
          </ac:picMkLst>
        </pc:picChg>
        <pc:picChg chg="mod topLvl modCrop">
          <ac:chgData name="Carl Warom" userId="b8134005-8dc0-40ef-8d80-56834f818ec3" providerId="ADAL" clId="{02ACD5B4-5F68-4E6C-BB6D-3C2F76A695A5}" dt="2023-11-03T10:43:16.355" v="12270" actId="732"/>
          <ac:picMkLst>
            <pc:docMk/>
            <pc:sldMk cId="479112344" sldId="259"/>
            <ac:picMk id="21" creationId="{99BE16C3-23E8-6788-50F6-08ED107984EA}"/>
          </ac:picMkLst>
        </pc:picChg>
        <pc:picChg chg="mod topLvl">
          <ac:chgData name="Carl Warom" userId="b8134005-8dc0-40ef-8d80-56834f818ec3" providerId="ADAL" clId="{02ACD5B4-5F68-4E6C-BB6D-3C2F76A695A5}" dt="2023-11-03T10:42:52.304" v="12238" actId="1076"/>
          <ac:picMkLst>
            <pc:docMk/>
            <pc:sldMk cId="479112344" sldId="259"/>
            <ac:picMk id="22" creationId="{B3A4D752-EE36-FFF6-1608-60F45FED3667}"/>
          </ac:picMkLst>
        </pc:picChg>
        <pc:picChg chg="mod topLvl">
          <ac:chgData name="Carl Warom" userId="b8134005-8dc0-40ef-8d80-56834f818ec3" providerId="ADAL" clId="{02ACD5B4-5F68-4E6C-BB6D-3C2F76A695A5}" dt="2023-11-03T10:40:57.212" v="12158" actId="164"/>
          <ac:picMkLst>
            <pc:docMk/>
            <pc:sldMk cId="479112344" sldId="259"/>
            <ac:picMk id="23" creationId="{9BF56C5B-A778-84D4-5C45-0C300A4D7D44}"/>
          </ac:picMkLst>
        </pc:picChg>
        <pc:picChg chg="add mod modCrop">
          <ac:chgData name="Carl Warom" userId="b8134005-8dc0-40ef-8d80-56834f818ec3" providerId="ADAL" clId="{02ACD5B4-5F68-4E6C-BB6D-3C2F76A695A5}" dt="2023-11-03T10:41:36.007" v="12169" actId="1076"/>
          <ac:picMkLst>
            <pc:docMk/>
            <pc:sldMk cId="479112344" sldId="259"/>
            <ac:picMk id="24" creationId="{05AB0CDF-3400-2801-8FE3-72374C916E76}"/>
          </ac:picMkLst>
        </pc:picChg>
        <pc:picChg chg="add mod modCrop">
          <ac:chgData name="Carl Warom" userId="b8134005-8dc0-40ef-8d80-56834f818ec3" providerId="ADAL" clId="{02ACD5B4-5F68-4E6C-BB6D-3C2F76A695A5}" dt="2023-11-03T10:41:32.439" v="12168" actId="1076"/>
          <ac:picMkLst>
            <pc:docMk/>
            <pc:sldMk cId="479112344" sldId="259"/>
            <ac:picMk id="25" creationId="{3B58DBAE-381D-7E1F-1496-BC639AB860F6}"/>
          </ac:picMkLst>
        </pc:picChg>
      </pc:sldChg>
      <pc:sldChg chg="addSp delSp modSp del mod modTransition modNotesTx">
        <pc:chgData name="Carl Warom" userId="b8134005-8dc0-40ef-8d80-56834f818ec3" providerId="ADAL" clId="{02ACD5B4-5F68-4E6C-BB6D-3C2F76A695A5}" dt="2023-11-03T10:38:55.975" v="12104" actId="47"/>
        <pc:sldMkLst>
          <pc:docMk/>
          <pc:sldMk cId="34599331" sldId="260"/>
        </pc:sldMkLst>
        <pc:spChg chg="add mod">
          <ac:chgData name="Carl Warom" userId="b8134005-8dc0-40ef-8d80-56834f818ec3" providerId="ADAL" clId="{02ACD5B4-5F68-4E6C-BB6D-3C2F76A695A5}" dt="2023-11-03T10:19:09.618" v="11204"/>
          <ac:spMkLst>
            <pc:docMk/>
            <pc:sldMk cId="34599331" sldId="260"/>
            <ac:spMk id="2" creationId="{0476ED0A-ED42-1F4C-D60F-34D055BCDAC8}"/>
          </ac:spMkLst>
        </pc:spChg>
        <pc:spChg chg="add mod">
          <ac:chgData name="Carl Warom" userId="b8134005-8dc0-40ef-8d80-56834f818ec3" providerId="ADAL" clId="{02ACD5B4-5F68-4E6C-BB6D-3C2F76A695A5}" dt="2023-11-03T10:19:09.618" v="11204"/>
          <ac:spMkLst>
            <pc:docMk/>
            <pc:sldMk cId="34599331" sldId="260"/>
            <ac:spMk id="3" creationId="{B544EE08-C7B7-D9A7-B830-BF128E58B675}"/>
          </ac:spMkLst>
        </pc:spChg>
        <pc:spChg chg="add mod">
          <ac:chgData name="Carl Warom" userId="b8134005-8dc0-40ef-8d80-56834f818ec3" providerId="ADAL" clId="{02ACD5B4-5F68-4E6C-BB6D-3C2F76A695A5}" dt="2023-11-03T10:19:09.618" v="11204"/>
          <ac:spMkLst>
            <pc:docMk/>
            <pc:sldMk cId="34599331" sldId="260"/>
            <ac:spMk id="4" creationId="{C49206FA-2B2C-D041-582F-8F97E49DA67A}"/>
          </ac:spMkLst>
        </pc:spChg>
        <pc:spChg chg="del">
          <ac:chgData name="Carl Warom" userId="b8134005-8dc0-40ef-8d80-56834f818ec3" providerId="ADAL" clId="{02ACD5B4-5F68-4E6C-BB6D-3C2F76A695A5}" dt="2023-11-03T10:19:09.063" v="11203" actId="478"/>
          <ac:spMkLst>
            <pc:docMk/>
            <pc:sldMk cId="34599331" sldId="260"/>
            <ac:spMk id="7" creationId="{68AB1B6F-3E14-CC1F-450D-EADE33815344}"/>
          </ac:spMkLst>
        </pc:spChg>
        <pc:spChg chg="mod">
          <ac:chgData name="Carl Warom" userId="b8134005-8dc0-40ef-8d80-56834f818ec3" providerId="ADAL" clId="{02ACD5B4-5F68-4E6C-BB6D-3C2F76A695A5}" dt="2023-11-03T10:19:09.618" v="11204"/>
          <ac:spMkLst>
            <pc:docMk/>
            <pc:sldMk cId="34599331" sldId="260"/>
            <ac:spMk id="8" creationId="{ACE38BDC-9F95-3095-56DF-AE8F91DF894B}"/>
          </ac:spMkLst>
        </pc:spChg>
        <pc:spChg chg="mod">
          <ac:chgData name="Carl Warom" userId="b8134005-8dc0-40ef-8d80-56834f818ec3" providerId="ADAL" clId="{02ACD5B4-5F68-4E6C-BB6D-3C2F76A695A5}" dt="2023-11-03T10:19:09.618" v="11204"/>
          <ac:spMkLst>
            <pc:docMk/>
            <pc:sldMk cId="34599331" sldId="260"/>
            <ac:spMk id="10" creationId="{CFE49708-B6A3-78FB-317F-38114BAEFA65}"/>
          </ac:spMkLst>
        </pc:spChg>
        <pc:spChg chg="mod">
          <ac:chgData name="Carl Warom" userId="b8134005-8dc0-40ef-8d80-56834f818ec3" providerId="ADAL" clId="{02ACD5B4-5F68-4E6C-BB6D-3C2F76A695A5}" dt="2023-11-03T10:19:09.618" v="11204"/>
          <ac:spMkLst>
            <pc:docMk/>
            <pc:sldMk cId="34599331" sldId="260"/>
            <ac:spMk id="12" creationId="{0F0FB612-FCD2-CFC0-4379-9552A80C60D6}"/>
          </ac:spMkLst>
        </pc:spChg>
        <pc:spChg chg="del">
          <ac:chgData name="Carl Warom" userId="b8134005-8dc0-40ef-8d80-56834f818ec3" providerId="ADAL" clId="{02ACD5B4-5F68-4E6C-BB6D-3C2F76A695A5}" dt="2023-11-03T10:14:47.277" v="10992" actId="21"/>
          <ac:spMkLst>
            <pc:docMk/>
            <pc:sldMk cId="34599331" sldId="260"/>
            <ac:spMk id="13" creationId="{837A34EF-2DE9-6904-D52D-569C6A35A02C}"/>
          </ac:spMkLst>
        </pc:spChg>
        <pc:spChg chg="add mod">
          <ac:chgData name="Carl Warom" userId="b8134005-8dc0-40ef-8d80-56834f818ec3" providerId="ADAL" clId="{02ACD5B4-5F68-4E6C-BB6D-3C2F76A695A5}" dt="2023-11-03T10:19:09.618" v="11204"/>
          <ac:spMkLst>
            <pc:docMk/>
            <pc:sldMk cId="34599331" sldId="260"/>
            <ac:spMk id="17" creationId="{B075670D-BB02-F982-B42A-1E5D1518F25B}"/>
          </ac:spMkLst>
        </pc:spChg>
        <pc:spChg chg="add mod">
          <ac:chgData name="Carl Warom" userId="b8134005-8dc0-40ef-8d80-56834f818ec3" providerId="ADAL" clId="{02ACD5B4-5F68-4E6C-BB6D-3C2F76A695A5}" dt="2023-11-03T10:19:32.466" v="11220" actId="20577"/>
          <ac:spMkLst>
            <pc:docMk/>
            <pc:sldMk cId="34599331" sldId="260"/>
            <ac:spMk id="18" creationId="{733F8D78-9728-8E85-F5B3-806F23FF80A1}"/>
          </ac:spMkLst>
        </pc:spChg>
        <pc:spChg chg="add mod">
          <ac:chgData name="Carl Warom" userId="b8134005-8dc0-40ef-8d80-56834f818ec3" providerId="ADAL" clId="{02ACD5B4-5F68-4E6C-BB6D-3C2F76A695A5}" dt="2023-11-03T10:19:09.618" v="11204"/>
          <ac:spMkLst>
            <pc:docMk/>
            <pc:sldMk cId="34599331" sldId="260"/>
            <ac:spMk id="20" creationId="{A75FD9CB-E317-8CDE-74EC-50B59BCA7BC5}"/>
          </ac:spMkLst>
        </pc:spChg>
        <pc:grpChg chg="add mod">
          <ac:chgData name="Carl Warom" userId="b8134005-8dc0-40ef-8d80-56834f818ec3" providerId="ADAL" clId="{02ACD5B4-5F68-4E6C-BB6D-3C2F76A695A5}" dt="2023-11-03T10:19:09.618" v="11204"/>
          <ac:grpSpMkLst>
            <pc:docMk/>
            <pc:sldMk cId="34599331" sldId="260"/>
            <ac:grpSpMk id="6" creationId="{7B5ED145-55FC-18CE-678E-48C570E5ACFA}"/>
          </ac:grpSpMkLst>
        </pc:grpChg>
        <pc:picChg chg="add del mod modCrop">
          <ac:chgData name="Carl Warom" userId="b8134005-8dc0-40ef-8d80-56834f818ec3" providerId="ADAL" clId="{02ACD5B4-5F68-4E6C-BB6D-3C2F76A695A5}" dt="2023-11-03T10:27:36.686" v="11529" actId="21"/>
          <ac:picMkLst>
            <pc:docMk/>
            <pc:sldMk cId="34599331" sldId="260"/>
            <ac:picMk id="5" creationId="{11911FC2-27A6-8761-B710-A84044E8D9EF}"/>
          </ac:picMkLst>
        </pc:picChg>
        <pc:picChg chg="del mod">
          <ac:chgData name="Carl Warom" userId="b8134005-8dc0-40ef-8d80-56834f818ec3" providerId="ADAL" clId="{02ACD5B4-5F68-4E6C-BB6D-3C2F76A695A5}" dt="2023-11-03T10:27:36.686" v="11529" actId="21"/>
          <ac:picMkLst>
            <pc:docMk/>
            <pc:sldMk cId="34599331" sldId="260"/>
            <ac:picMk id="9" creationId="{ADC5806A-C444-1892-38BA-EC0CE28A9123}"/>
          </ac:picMkLst>
        </pc:picChg>
        <pc:picChg chg="del mod">
          <ac:chgData name="Carl Warom" userId="b8134005-8dc0-40ef-8d80-56834f818ec3" providerId="ADAL" clId="{02ACD5B4-5F68-4E6C-BB6D-3C2F76A695A5}" dt="2023-11-03T10:38:51.041" v="12101" actId="21"/>
          <ac:picMkLst>
            <pc:docMk/>
            <pc:sldMk cId="34599331" sldId="260"/>
            <ac:picMk id="11" creationId="{F341E068-0DAE-A980-DDBE-6B5D376725AD}"/>
          </ac:picMkLst>
        </pc:picChg>
        <pc:picChg chg="mod">
          <ac:chgData name="Carl Warom" userId="b8134005-8dc0-40ef-8d80-56834f818ec3" providerId="ADAL" clId="{02ACD5B4-5F68-4E6C-BB6D-3C2F76A695A5}" dt="2023-11-03T10:19:09.618" v="11204"/>
          <ac:picMkLst>
            <pc:docMk/>
            <pc:sldMk cId="34599331" sldId="260"/>
            <ac:picMk id="14" creationId="{65F69F24-678A-B8F3-D3F6-D31837E15782}"/>
          </ac:picMkLst>
        </pc:picChg>
        <pc:picChg chg="mod">
          <ac:chgData name="Carl Warom" userId="b8134005-8dc0-40ef-8d80-56834f818ec3" providerId="ADAL" clId="{02ACD5B4-5F68-4E6C-BB6D-3C2F76A695A5}" dt="2023-11-03T10:19:09.618" v="11204"/>
          <ac:picMkLst>
            <pc:docMk/>
            <pc:sldMk cId="34599331" sldId="260"/>
            <ac:picMk id="15" creationId="{30F836FA-5AF2-B144-4134-0CF1024F6188}"/>
          </ac:picMkLst>
        </pc:picChg>
        <pc:picChg chg="mod">
          <ac:chgData name="Carl Warom" userId="b8134005-8dc0-40ef-8d80-56834f818ec3" providerId="ADAL" clId="{02ACD5B4-5F68-4E6C-BB6D-3C2F76A695A5}" dt="2023-11-03T10:19:09.618" v="11204"/>
          <ac:picMkLst>
            <pc:docMk/>
            <pc:sldMk cId="34599331" sldId="260"/>
            <ac:picMk id="16" creationId="{1088ECBD-80E3-7F1C-C84E-C1CEE9B5DCB9}"/>
          </ac:picMkLst>
        </pc:picChg>
        <pc:picChg chg="add mod">
          <ac:chgData name="Carl Warom" userId="b8134005-8dc0-40ef-8d80-56834f818ec3" providerId="ADAL" clId="{02ACD5B4-5F68-4E6C-BB6D-3C2F76A695A5}" dt="2023-11-03T10:19:09.618" v="11204"/>
          <ac:picMkLst>
            <pc:docMk/>
            <pc:sldMk cId="34599331" sldId="260"/>
            <ac:picMk id="19" creationId="{CD0C4AAC-2740-C2DB-9302-78DCC8A990E5}"/>
          </ac:picMkLst>
        </pc:picChg>
        <pc:picChg chg="add del mod">
          <ac:chgData name="Carl Warom" userId="b8134005-8dc0-40ef-8d80-56834f818ec3" providerId="ADAL" clId="{02ACD5B4-5F68-4E6C-BB6D-3C2F76A695A5}" dt="2023-11-03T10:27:36.686" v="11529" actId="21"/>
          <ac:picMkLst>
            <pc:docMk/>
            <pc:sldMk cId="34599331" sldId="260"/>
            <ac:picMk id="21" creationId="{09680764-187D-8FB0-551A-6DB154B8F806}"/>
          </ac:picMkLst>
        </pc:picChg>
        <pc:picChg chg="add del mod">
          <ac:chgData name="Carl Warom" userId="b8134005-8dc0-40ef-8d80-56834f818ec3" providerId="ADAL" clId="{02ACD5B4-5F68-4E6C-BB6D-3C2F76A695A5}" dt="2023-11-03T10:27:36.686" v="11529" actId="21"/>
          <ac:picMkLst>
            <pc:docMk/>
            <pc:sldMk cId="34599331" sldId="260"/>
            <ac:picMk id="22" creationId="{40A98CAA-A6E0-9EAB-2798-14EA36ABD254}"/>
          </ac:picMkLst>
        </pc:picChg>
      </pc:sldChg>
      <pc:sldChg chg="addSp delSp modSp del mod modTransition">
        <pc:chgData name="Carl Warom" userId="b8134005-8dc0-40ef-8d80-56834f818ec3" providerId="ADAL" clId="{02ACD5B4-5F68-4E6C-BB6D-3C2F76A695A5}" dt="2023-11-03T10:38:55.975" v="12104" actId="47"/>
        <pc:sldMkLst>
          <pc:docMk/>
          <pc:sldMk cId="3455259407" sldId="261"/>
        </pc:sldMkLst>
        <pc:spChg chg="add del mod">
          <ac:chgData name="Carl Warom" userId="b8134005-8dc0-40ef-8d80-56834f818ec3" providerId="ADAL" clId="{02ACD5B4-5F68-4E6C-BB6D-3C2F76A695A5}" dt="2023-11-03T10:15:12.939" v="11007" actId="21"/>
          <ac:spMkLst>
            <pc:docMk/>
            <pc:sldMk cId="3455259407" sldId="261"/>
            <ac:spMk id="2" creationId="{BA8881DE-B275-6688-7FF3-6B409501FF60}"/>
          </ac:spMkLst>
        </pc:spChg>
        <pc:spChg chg="add del mod">
          <ac:chgData name="Carl Warom" userId="b8134005-8dc0-40ef-8d80-56834f818ec3" providerId="ADAL" clId="{02ACD5B4-5F68-4E6C-BB6D-3C2F76A695A5}" dt="2023-11-03T10:15:12.939" v="11007" actId="21"/>
          <ac:spMkLst>
            <pc:docMk/>
            <pc:sldMk cId="3455259407" sldId="261"/>
            <ac:spMk id="3" creationId="{FFCF828A-125D-DAB0-4082-2B65A81FF315}"/>
          </ac:spMkLst>
        </pc:spChg>
        <pc:spChg chg="add mod">
          <ac:chgData name="Carl Warom" userId="b8134005-8dc0-40ef-8d80-56834f818ec3" providerId="ADAL" clId="{02ACD5B4-5F68-4E6C-BB6D-3C2F76A695A5}" dt="2023-11-03T10:19:45.013" v="11222"/>
          <ac:spMkLst>
            <pc:docMk/>
            <pc:sldMk cId="3455259407" sldId="261"/>
            <ac:spMk id="5" creationId="{120D189A-4EAA-4343-5013-9486CD4CCCFB}"/>
          </ac:spMkLst>
        </pc:spChg>
        <pc:spChg chg="del">
          <ac:chgData name="Carl Warom" userId="b8134005-8dc0-40ef-8d80-56834f818ec3" providerId="ADAL" clId="{02ACD5B4-5F68-4E6C-BB6D-3C2F76A695A5}" dt="2023-11-03T10:19:44.678" v="11221" actId="478"/>
          <ac:spMkLst>
            <pc:docMk/>
            <pc:sldMk cId="3455259407" sldId="261"/>
            <ac:spMk id="7" creationId="{68AB1B6F-3E14-CC1F-450D-EADE33815344}"/>
          </ac:spMkLst>
        </pc:spChg>
        <pc:spChg chg="add mod">
          <ac:chgData name="Carl Warom" userId="b8134005-8dc0-40ef-8d80-56834f818ec3" providerId="ADAL" clId="{02ACD5B4-5F68-4E6C-BB6D-3C2F76A695A5}" dt="2023-11-03T10:19:45.013" v="11222"/>
          <ac:spMkLst>
            <pc:docMk/>
            <pc:sldMk cId="3455259407" sldId="261"/>
            <ac:spMk id="8" creationId="{26E62900-7655-8B56-F68A-5A38654800A8}"/>
          </ac:spMkLst>
        </pc:spChg>
        <pc:spChg chg="del mod">
          <ac:chgData name="Carl Warom" userId="b8134005-8dc0-40ef-8d80-56834f818ec3" providerId="ADAL" clId="{02ACD5B4-5F68-4E6C-BB6D-3C2F76A695A5}" dt="2023-11-03T10:15:12.939" v="11007" actId="21"/>
          <ac:spMkLst>
            <pc:docMk/>
            <pc:sldMk cId="3455259407" sldId="261"/>
            <ac:spMk id="9" creationId="{71787E03-2A7B-2E0F-33B8-6E83CF159875}"/>
          </ac:spMkLst>
        </pc:spChg>
        <pc:spChg chg="add mod">
          <ac:chgData name="Carl Warom" userId="b8134005-8dc0-40ef-8d80-56834f818ec3" providerId="ADAL" clId="{02ACD5B4-5F68-4E6C-BB6D-3C2F76A695A5}" dt="2023-11-03T10:19:45.013" v="11222"/>
          <ac:spMkLst>
            <pc:docMk/>
            <pc:sldMk cId="3455259407" sldId="261"/>
            <ac:spMk id="10" creationId="{88ED1953-8037-B6CF-FFE4-10BFE763F0C6}"/>
          </ac:spMkLst>
        </pc:spChg>
        <pc:spChg chg="mod">
          <ac:chgData name="Carl Warom" userId="b8134005-8dc0-40ef-8d80-56834f818ec3" providerId="ADAL" clId="{02ACD5B4-5F68-4E6C-BB6D-3C2F76A695A5}" dt="2023-11-03T10:19:45.013" v="11222"/>
          <ac:spMkLst>
            <pc:docMk/>
            <pc:sldMk cId="3455259407" sldId="261"/>
            <ac:spMk id="13" creationId="{AC8C82E9-920D-CA21-D504-C1484E2E29F6}"/>
          </ac:spMkLst>
        </pc:spChg>
        <pc:spChg chg="mod">
          <ac:chgData name="Carl Warom" userId="b8134005-8dc0-40ef-8d80-56834f818ec3" providerId="ADAL" clId="{02ACD5B4-5F68-4E6C-BB6D-3C2F76A695A5}" dt="2023-11-03T10:19:45.013" v="11222"/>
          <ac:spMkLst>
            <pc:docMk/>
            <pc:sldMk cId="3455259407" sldId="261"/>
            <ac:spMk id="14" creationId="{47C90CEE-01E8-51DC-A4D9-E21F1A169363}"/>
          </ac:spMkLst>
        </pc:spChg>
        <pc:spChg chg="mod">
          <ac:chgData name="Carl Warom" userId="b8134005-8dc0-40ef-8d80-56834f818ec3" providerId="ADAL" clId="{02ACD5B4-5F68-4E6C-BB6D-3C2F76A695A5}" dt="2023-11-03T10:19:45.013" v="11222"/>
          <ac:spMkLst>
            <pc:docMk/>
            <pc:sldMk cId="3455259407" sldId="261"/>
            <ac:spMk id="15" creationId="{EF3212AE-41DE-FBFA-748E-2F679F98AEE8}"/>
          </ac:spMkLst>
        </pc:spChg>
        <pc:spChg chg="add mod">
          <ac:chgData name="Carl Warom" userId="b8134005-8dc0-40ef-8d80-56834f818ec3" providerId="ADAL" clId="{02ACD5B4-5F68-4E6C-BB6D-3C2F76A695A5}" dt="2023-11-03T10:19:45.013" v="11222"/>
          <ac:spMkLst>
            <pc:docMk/>
            <pc:sldMk cId="3455259407" sldId="261"/>
            <ac:spMk id="19" creationId="{24BCBC21-7488-FE1C-241E-C0A9D359496A}"/>
          </ac:spMkLst>
        </pc:spChg>
        <pc:spChg chg="add mod">
          <ac:chgData name="Carl Warom" userId="b8134005-8dc0-40ef-8d80-56834f818ec3" providerId="ADAL" clId="{02ACD5B4-5F68-4E6C-BB6D-3C2F76A695A5}" dt="2023-11-03T10:20:04.888" v="11232" actId="20577"/>
          <ac:spMkLst>
            <pc:docMk/>
            <pc:sldMk cId="3455259407" sldId="261"/>
            <ac:spMk id="20" creationId="{D00EF83F-EA08-822F-3F3F-676F12ADD836}"/>
          </ac:spMkLst>
        </pc:spChg>
        <pc:spChg chg="add mod">
          <ac:chgData name="Carl Warom" userId="b8134005-8dc0-40ef-8d80-56834f818ec3" providerId="ADAL" clId="{02ACD5B4-5F68-4E6C-BB6D-3C2F76A695A5}" dt="2023-11-03T10:19:45.013" v="11222"/>
          <ac:spMkLst>
            <pc:docMk/>
            <pc:sldMk cId="3455259407" sldId="261"/>
            <ac:spMk id="22" creationId="{17F9C1B0-C502-87DA-B683-C9E3B235D696}"/>
          </ac:spMkLst>
        </pc:spChg>
        <pc:grpChg chg="add mod">
          <ac:chgData name="Carl Warom" userId="b8134005-8dc0-40ef-8d80-56834f818ec3" providerId="ADAL" clId="{02ACD5B4-5F68-4E6C-BB6D-3C2F76A695A5}" dt="2023-11-03T10:19:45.013" v="11222"/>
          <ac:grpSpMkLst>
            <pc:docMk/>
            <pc:sldMk cId="3455259407" sldId="261"/>
            <ac:grpSpMk id="12" creationId="{04E9E1AB-548F-9780-7047-99770E9055CD}"/>
          </ac:grpSpMkLst>
        </pc:grpChg>
        <pc:picChg chg="del mod modCrop">
          <ac:chgData name="Carl Warom" userId="b8134005-8dc0-40ef-8d80-56834f818ec3" providerId="ADAL" clId="{02ACD5B4-5F68-4E6C-BB6D-3C2F76A695A5}" dt="2023-11-03T10:27:27.097" v="11522" actId="21"/>
          <ac:picMkLst>
            <pc:docMk/>
            <pc:sldMk cId="3455259407" sldId="261"/>
            <ac:picMk id="4" creationId="{4F407E51-089E-8DAD-D09A-79D23927A7FB}"/>
          </ac:picMkLst>
        </pc:picChg>
        <pc:picChg chg="del mod">
          <ac:chgData name="Carl Warom" userId="b8134005-8dc0-40ef-8d80-56834f818ec3" providerId="ADAL" clId="{02ACD5B4-5F68-4E6C-BB6D-3C2F76A695A5}" dt="2023-11-03T10:27:28.081" v="11523" actId="478"/>
          <ac:picMkLst>
            <pc:docMk/>
            <pc:sldMk cId="3455259407" sldId="261"/>
            <ac:picMk id="6" creationId="{E84AE180-A58B-5B71-B7EA-C93BB9D97E6D}"/>
          </ac:picMkLst>
        </pc:picChg>
        <pc:picChg chg="del mod">
          <ac:chgData name="Carl Warom" userId="b8134005-8dc0-40ef-8d80-56834f818ec3" providerId="ADAL" clId="{02ACD5B4-5F68-4E6C-BB6D-3C2F76A695A5}" dt="2023-11-03T10:38:47.046" v="12099" actId="21"/>
          <ac:picMkLst>
            <pc:docMk/>
            <pc:sldMk cId="3455259407" sldId="261"/>
            <ac:picMk id="11" creationId="{951C5273-4F14-250A-8986-36994A618BA0}"/>
          </ac:picMkLst>
        </pc:picChg>
        <pc:picChg chg="mod">
          <ac:chgData name="Carl Warom" userId="b8134005-8dc0-40ef-8d80-56834f818ec3" providerId="ADAL" clId="{02ACD5B4-5F68-4E6C-BB6D-3C2F76A695A5}" dt="2023-11-03T10:19:45.013" v="11222"/>
          <ac:picMkLst>
            <pc:docMk/>
            <pc:sldMk cId="3455259407" sldId="261"/>
            <ac:picMk id="16" creationId="{C30B2A67-04CE-B1ED-C202-FC80235B1CF3}"/>
          </ac:picMkLst>
        </pc:picChg>
        <pc:picChg chg="mod">
          <ac:chgData name="Carl Warom" userId="b8134005-8dc0-40ef-8d80-56834f818ec3" providerId="ADAL" clId="{02ACD5B4-5F68-4E6C-BB6D-3C2F76A695A5}" dt="2023-11-03T10:19:45.013" v="11222"/>
          <ac:picMkLst>
            <pc:docMk/>
            <pc:sldMk cId="3455259407" sldId="261"/>
            <ac:picMk id="17" creationId="{767EDE9E-693B-B302-A310-C5387161052E}"/>
          </ac:picMkLst>
        </pc:picChg>
        <pc:picChg chg="mod">
          <ac:chgData name="Carl Warom" userId="b8134005-8dc0-40ef-8d80-56834f818ec3" providerId="ADAL" clId="{02ACD5B4-5F68-4E6C-BB6D-3C2F76A695A5}" dt="2023-11-03T10:19:45.013" v="11222"/>
          <ac:picMkLst>
            <pc:docMk/>
            <pc:sldMk cId="3455259407" sldId="261"/>
            <ac:picMk id="18" creationId="{35F8C870-DC1F-795B-BB52-0510879EF688}"/>
          </ac:picMkLst>
        </pc:picChg>
        <pc:picChg chg="add mod">
          <ac:chgData name="Carl Warom" userId="b8134005-8dc0-40ef-8d80-56834f818ec3" providerId="ADAL" clId="{02ACD5B4-5F68-4E6C-BB6D-3C2F76A695A5}" dt="2023-11-03T10:19:45.013" v="11222"/>
          <ac:picMkLst>
            <pc:docMk/>
            <pc:sldMk cId="3455259407" sldId="261"/>
            <ac:picMk id="21" creationId="{20F2A7A6-2C20-AEFF-CB53-C176977F3909}"/>
          </ac:picMkLst>
        </pc:picChg>
        <pc:picChg chg="add del mod">
          <ac:chgData name="Carl Warom" userId="b8134005-8dc0-40ef-8d80-56834f818ec3" providerId="ADAL" clId="{02ACD5B4-5F68-4E6C-BB6D-3C2F76A695A5}" dt="2023-11-03T10:27:27.097" v="11522" actId="21"/>
          <ac:picMkLst>
            <pc:docMk/>
            <pc:sldMk cId="3455259407" sldId="261"/>
            <ac:picMk id="23" creationId="{AD172195-D8FD-5B97-84EE-ACA1B3953CF7}"/>
          </ac:picMkLst>
        </pc:picChg>
      </pc:sldChg>
      <pc:sldChg chg="del modTransition">
        <pc:chgData name="Carl Warom" userId="b8134005-8dc0-40ef-8d80-56834f818ec3" providerId="ADAL" clId="{02ACD5B4-5F68-4E6C-BB6D-3C2F76A695A5}" dt="2023-11-03T10:38:25.010" v="12090" actId="47"/>
        <pc:sldMkLst>
          <pc:docMk/>
          <pc:sldMk cId="1127914292" sldId="262"/>
        </pc:sldMkLst>
      </pc:sldChg>
      <pc:sldChg chg="delSp modSp del mod modTransition">
        <pc:chgData name="Carl Warom" userId="b8134005-8dc0-40ef-8d80-56834f818ec3" providerId="ADAL" clId="{02ACD5B4-5F68-4E6C-BB6D-3C2F76A695A5}" dt="2023-11-03T10:38:32.232" v="12093" actId="47"/>
        <pc:sldMkLst>
          <pc:docMk/>
          <pc:sldMk cId="2301335699" sldId="263"/>
        </pc:sldMkLst>
        <pc:spChg chg="del">
          <ac:chgData name="Carl Warom" userId="b8134005-8dc0-40ef-8d80-56834f818ec3" providerId="ADAL" clId="{02ACD5B4-5F68-4E6C-BB6D-3C2F76A695A5}" dt="2023-11-03T10:15:07.652" v="11004" actId="21"/>
          <ac:spMkLst>
            <pc:docMk/>
            <pc:sldMk cId="2301335699" sldId="263"/>
            <ac:spMk id="8" creationId="{32329721-4813-4AD8-19E0-ACE906BF51DA}"/>
          </ac:spMkLst>
        </pc:spChg>
        <pc:grpChg chg="del mod">
          <ac:chgData name="Carl Warom" userId="b8134005-8dc0-40ef-8d80-56834f818ec3" providerId="ADAL" clId="{02ACD5B4-5F68-4E6C-BB6D-3C2F76A695A5}" dt="2023-11-03T10:38:29.827" v="12092" actId="21"/>
          <ac:grpSpMkLst>
            <pc:docMk/>
            <pc:sldMk cId="2301335699" sldId="263"/>
            <ac:grpSpMk id="18" creationId="{ABCBA36C-921F-859B-AC82-24A81DC16DDA}"/>
          </ac:grpSpMkLst>
        </pc:grpChg>
        <pc:picChg chg="del">
          <ac:chgData name="Carl Warom" userId="b8134005-8dc0-40ef-8d80-56834f818ec3" providerId="ADAL" clId="{02ACD5B4-5F68-4E6C-BB6D-3C2F76A695A5}" dt="2023-11-03T10:27:17.983" v="11519" actId="21"/>
          <ac:picMkLst>
            <pc:docMk/>
            <pc:sldMk cId="2301335699" sldId="263"/>
            <ac:picMk id="4" creationId="{3F626FE1-3A57-EDA3-F29A-B0EB90B06DED}"/>
          </ac:picMkLst>
        </pc:picChg>
      </pc:sldChg>
      <pc:sldChg chg="addSp delSp modSp mod modTransition modNotesTx">
        <pc:chgData name="Carl Warom" userId="b8134005-8dc0-40ef-8d80-56834f818ec3" providerId="ADAL" clId="{02ACD5B4-5F68-4E6C-BB6D-3C2F76A695A5}" dt="2023-11-06T14:33:56.989" v="15992" actId="20577"/>
        <pc:sldMkLst>
          <pc:docMk/>
          <pc:sldMk cId="4264552432" sldId="264"/>
        </pc:sldMkLst>
        <pc:spChg chg="add del mod">
          <ac:chgData name="Carl Warom" userId="b8134005-8dc0-40ef-8d80-56834f818ec3" providerId="ADAL" clId="{02ACD5B4-5F68-4E6C-BB6D-3C2F76A695A5}" dt="2023-11-03T09:26:43.089" v="7208" actId="478"/>
          <ac:spMkLst>
            <pc:docMk/>
            <pc:sldMk cId="4264552432" sldId="264"/>
            <ac:spMk id="18" creationId="{B79DB2D9-6E8B-6F21-F830-D6527C43FB77}"/>
          </ac:spMkLst>
        </pc:spChg>
        <pc:spChg chg="add del mod">
          <ac:chgData name="Carl Warom" userId="b8134005-8dc0-40ef-8d80-56834f818ec3" providerId="ADAL" clId="{02ACD5B4-5F68-4E6C-BB6D-3C2F76A695A5}" dt="2023-11-03T09:29:22.310" v="7349" actId="478"/>
          <ac:spMkLst>
            <pc:docMk/>
            <pc:sldMk cId="4264552432" sldId="264"/>
            <ac:spMk id="19" creationId="{EFEC9AE8-7F4D-5B66-940E-15631FB16CA3}"/>
          </ac:spMkLst>
        </pc:spChg>
        <pc:spChg chg="add del mod">
          <ac:chgData name="Carl Warom" userId="b8134005-8dc0-40ef-8d80-56834f818ec3" providerId="ADAL" clId="{02ACD5B4-5F68-4E6C-BB6D-3C2F76A695A5}" dt="2023-11-03T09:20:10.758" v="6588" actId="478"/>
          <ac:spMkLst>
            <pc:docMk/>
            <pc:sldMk cId="4264552432" sldId="264"/>
            <ac:spMk id="20" creationId="{730183C0-5B66-29B7-F487-E073BF6D46C2}"/>
          </ac:spMkLst>
        </pc:spChg>
        <pc:spChg chg="add mod">
          <ac:chgData name="Carl Warom" userId="b8134005-8dc0-40ef-8d80-56834f818ec3" providerId="ADAL" clId="{02ACD5B4-5F68-4E6C-BB6D-3C2F76A695A5}" dt="2023-11-02T20:08:26.513" v="6207"/>
          <ac:spMkLst>
            <pc:docMk/>
            <pc:sldMk cId="4264552432" sldId="264"/>
            <ac:spMk id="21" creationId="{5C2D9413-4861-CA21-6E69-A6C73B267C27}"/>
          </ac:spMkLst>
        </pc:spChg>
        <pc:spChg chg="add mod">
          <ac:chgData name="Carl Warom" userId="b8134005-8dc0-40ef-8d80-56834f818ec3" providerId="ADAL" clId="{02ACD5B4-5F68-4E6C-BB6D-3C2F76A695A5}" dt="2023-11-02T20:08:26.513" v="6207"/>
          <ac:spMkLst>
            <pc:docMk/>
            <pc:sldMk cId="4264552432" sldId="264"/>
            <ac:spMk id="22" creationId="{CD15E212-00AF-0ED2-BCCB-D01A9AD2625B}"/>
          </ac:spMkLst>
        </pc:spChg>
        <pc:spChg chg="add mod">
          <ac:chgData name="Carl Warom" userId="b8134005-8dc0-40ef-8d80-56834f818ec3" providerId="ADAL" clId="{02ACD5B4-5F68-4E6C-BB6D-3C2F76A695A5}" dt="2023-11-02T20:08:26.513" v="6207"/>
          <ac:spMkLst>
            <pc:docMk/>
            <pc:sldMk cId="4264552432" sldId="264"/>
            <ac:spMk id="23" creationId="{15D247EB-EB61-E4D2-EC71-474B91AA8AEC}"/>
          </ac:spMkLst>
        </pc:spChg>
        <pc:spChg chg="mod">
          <ac:chgData name="Carl Warom" userId="b8134005-8dc0-40ef-8d80-56834f818ec3" providerId="ADAL" clId="{02ACD5B4-5F68-4E6C-BB6D-3C2F76A695A5}" dt="2023-11-02T20:08:26.513" v="6207"/>
          <ac:spMkLst>
            <pc:docMk/>
            <pc:sldMk cId="4264552432" sldId="264"/>
            <ac:spMk id="25" creationId="{E2ED2427-3BEC-46EB-ED2A-45EBD84593E6}"/>
          </ac:spMkLst>
        </pc:spChg>
        <pc:spChg chg="mod">
          <ac:chgData name="Carl Warom" userId="b8134005-8dc0-40ef-8d80-56834f818ec3" providerId="ADAL" clId="{02ACD5B4-5F68-4E6C-BB6D-3C2F76A695A5}" dt="2023-11-02T20:08:26.513" v="6207"/>
          <ac:spMkLst>
            <pc:docMk/>
            <pc:sldMk cId="4264552432" sldId="264"/>
            <ac:spMk id="26" creationId="{B85982CD-3934-6234-CE74-5841A6E481AC}"/>
          </ac:spMkLst>
        </pc:spChg>
        <pc:spChg chg="mod">
          <ac:chgData name="Carl Warom" userId="b8134005-8dc0-40ef-8d80-56834f818ec3" providerId="ADAL" clId="{02ACD5B4-5F68-4E6C-BB6D-3C2F76A695A5}" dt="2023-11-02T20:08:26.513" v="6207"/>
          <ac:spMkLst>
            <pc:docMk/>
            <pc:sldMk cId="4264552432" sldId="264"/>
            <ac:spMk id="27" creationId="{56105619-3AD6-3BE2-E888-313E77288B8E}"/>
          </ac:spMkLst>
        </pc:spChg>
        <pc:spChg chg="add mod">
          <ac:chgData name="Carl Warom" userId="b8134005-8dc0-40ef-8d80-56834f818ec3" providerId="ADAL" clId="{02ACD5B4-5F68-4E6C-BB6D-3C2F76A695A5}" dt="2023-11-02T20:08:26.513" v="6207"/>
          <ac:spMkLst>
            <pc:docMk/>
            <pc:sldMk cId="4264552432" sldId="264"/>
            <ac:spMk id="31" creationId="{3CAEEE49-F301-5508-2E93-76F19CD65A70}"/>
          </ac:spMkLst>
        </pc:spChg>
        <pc:spChg chg="add mod">
          <ac:chgData name="Carl Warom" userId="b8134005-8dc0-40ef-8d80-56834f818ec3" providerId="ADAL" clId="{02ACD5B4-5F68-4E6C-BB6D-3C2F76A695A5}" dt="2023-11-02T20:08:33.198" v="6232" actId="20577"/>
          <ac:spMkLst>
            <pc:docMk/>
            <pc:sldMk cId="4264552432" sldId="264"/>
            <ac:spMk id="32" creationId="{8B88BAA2-4771-9899-D563-87F665DBC748}"/>
          </ac:spMkLst>
        </pc:spChg>
        <pc:spChg chg="add mod">
          <ac:chgData name="Carl Warom" userId="b8134005-8dc0-40ef-8d80-56834f818ec3" providerId="ADAL" clId="{02ACD5B4-5F68-4E6C-BB6D-3C2F76A695A5}" dt="2023-11-06T14:33:56.989" v="15992" actId="20577"/>
          <ac:spMkLst>
            <pc:docMk/>
            <pc:sldMk cId="4264552432" sldId="264"/>
            <ac:spMk id="34" creationId="{CF363373-F11D-4133-D6BF-3D19A5A6D947}"/>
          </ac:spMkLst>
        </pc:spChg>
        <pc:spChg chg="add mod">
          <ac:chgData name="Carl Warom" userId="b8134005-8dc0-40ef-8d80-56834f818ec3" providerId="ADAL" clId="{02ACD5B4-5F68-4E6C-BB6D-3C2F76A695A5}" dt="2023-11-03T09:16:43.573" v="6476"/>
          <ac:spMkLst>
            <pc:docMk/>
            <pc:sldMk cId="4264552432" sldId="264"/>
            <ac:spMk id="35" creationId="{8B201891-CBE0-005B-0A39-4F647C602147}"/>
          </ac:spMkLst>
        </pc:spChg>
        <pc:spChg chg="add mod">
          <ac:chgData name="Carl Warom" userId="b8134005-8dc0-40ef-8d80-56834f818ec3" providerId="ADAL" clId="{02ACD5B4-5F68-4E6C-BB6D-3C2F76A695A5}" dt="2023-11-03T09:46:53.162" v="8649" actId="113"/>
          <ac:spMkLst>
            <pc:docMk/>
            <pc:sldMk cId="4264552432" sldId="264"/>
            <ac:spMk id="36" creationId="{618A0ABC-1820-2516-6E4C-800A03795F2A}"/>
          </ac:spMkLst>
        </pc:spChg>
        <pc:spChg chg="mod">
          <ac:chgData name="Carl Warom" userId="b8134005-8dc0-40ef-8d80-56834f818ec3" providerId="ADAL" clId="{02ACD5B4-5F68-4E6C-BB6D-3C2F76A695A5}" dt="2023-11-03T09:17:35.018" v="6506" actId="208"/>
          <ac:spMkLst>
            <pc:docMk/>
            <pc:sldMk cId="4264552432" sldId="264"/>
            <ac:spMk id="40" creationId="{1007A46E-0095-211D-B272-64C3EE7A7CFC}"/>
          </ac:spMkLst>
        </pc:spChg>
        <pc:spChg chg="mod">
          <ac:chgData name="Carl Warom" userId="b8134005-8dc0-40ef-8d80-56834f818ec3" providerId="ADAL" clId="{02ACD5B4-5F68-4E6C-BB6D-3C2F76A695A5}" dt="2023-11-03T09:17:35.018" v="6506" actId="208"/>
          <ac:spMkLst>
            <pc:docMk/>
            <pc:sldMk cId="4264552432" sldId="264"/>
            <ac:spMk id="41" creationId="{4299441E-5BF8-EA26-2F10-950804C7248E}"/>
          </ac:spMkLst>
        </pc:spChg>
        <pc:spChg chg="mod">
          <ac:chgData name="Carl Warom" userId="b8134005-8dc0-40ef-8d80-56834f818ec3" providerId="ADAL" clId="{02ACD5B4-5F68-4E6C-BB6D-3C2F76A695A5}" dt="2023-11-03T09:17:35.018" v="6506" actId="208"/>
          <ac:spMkLst>
            <pc:docMk/>
            <pc:sldMk cId="4264552432" sldId="264"/>
            <ac:spMk id="42" creationId="{175751F8-B782-9D2C-0820-5D19EE6A5092}"/>
          </ac:spMkLst>
        </pc:spChg>
        <pc:spChg chg="mod">
          <ac:chgData name="Carl Warom" userId="b8134005-8dc0-40ef-8d80-56834f818ec3" providerId="ADAL" clId="{02ACD5B4-5F68-4E6C-BB6D-3C2F76A695A5}" dt="2023-11-03T09:17:35.018" v="6506" actId="208"/>
          <ac:spMkLst>
            <pc:docMk/>
            <pc:sldMk cId="4264552432" sldId="264"/>
            <ac:spMk id="43" creationId="{1E7766AF-A9B6-CC85-4B96-7A15303CF03A}"/>
          </ac:spMkLst>
        </pc:spChg>
        <pc:spChg chg="mod">
          <ac:chgData name="Carl Warom" userId="b8134005-8dc0-40ef-8d80-56834f818ec3" providerId="ADAL" clId="{02ACD5B4-5F68-4E6C-BB6D-3C2F76A695A5}" dt="2023-11-03T09:17:35.018" v="6506" actId="208"/>
          <ac:spMkLst>
            <pc:docMk/>
            <pc:sldMk cId="4264552432" sldId="264"/>
            <ac:spMk id="44" creationId="{1B8A416E-0F54-4976-C23D-46DE62045CEF}"/>
          </ac:spMkLst>
        </pc:spChg>
        <pc:spChg chg="mod">
          <ac:chgData name="Carl Warom" userId="b8134005-8dc0-40ef-8d80-56834f818ec3" providerId="ADAL" clId="{02ACD5B4-5F68-4E6C-BB6D-3C2F76A695A5}" dt="2023-11-03T09:17:35.018" v="6506" actId="208"/>
          <ac:spMkLst>
            <pc:docMk/>
            <pc:sldMk cId="4264552432" sldId="264"/>
            <ac:spMk id="45" creationId="{2EC25B40-5402-4BFB-D580-A41AB167FDA0}"/>
          </ac:spMkLst>
        </pc:spChg>
        <pc:spChg chg="mod">
          <ac:chgData name="Carl Warom" userId="b8134005-8dc0-40ef-8d80-56834f818ec3" providerId="ADAL" clId="{02ACD5B4-5F68-4E6C-BB6D-3C2F76A695A5}" dt="2023-11-03T09:17:35.018" v="6506" actId="208"/>
          <ac:spMkLst>
            <pc:docMk/>
            <pc:sldMk cId="4264552432" sldId="264"/>
            <ac:spMk id="46" creationId="{020A36AA-3241-AEA8-EF31-1C577F2E1BF4}"/>
          </ac:spMkLst>
        </pc:spChg>
        <pc:spChg chg="mod">
          <ac:chgData name="Carl Warom" userId="b8134005-8dc0-40ef-8d80-56834f818ec3" providerId="ADAL" clId="{02ACD5B4-5F68-4E6C-BB6D-3C2F76A695A5}" dt="2023-11-03T09:17:35.018" v="6506" actId="208"/>
          <ac:spMkLst>
            <pc:docMk/>
            <pc:sldMk cId="4264552432" sldId="264"/>
            <ac:spMk id="55" creationId="{DFBEE626-1620-9435-955B-0F13AC9523AB}"/>
          </ac:spMkLst>
        </pc:spChg>
        <pc:spChg chg="mod">
          <ac:chgData name="Carl Warom" userId="b8134005-8dc0-40ef-8d80-56834f818ec3" providerId="ADAL" clId="{02ACD5B4-5F68-4E6C-BB6D-3C2F76A695A5}" dt="2023-11-03T09:17:35.018" v="6506" actId="208"/>
          <ac:spMkLst>
            <pc:docMk/>
            <pc:sldMk cId="4264552432" sldId="264"/>
            <ac:spMk id="56" creationId="{6F8678AA-28FE-5D8E-94DB-C66ED98A4FA1}"/>
          </ac:spMkLst>
        </pc:spChg>
        <pc:spChg chg="mod">
          <ac:chgData name="Carl Warom" userId="b8134005-8dc0-40ef-8d80-56834f818ec3" providerId="ADAL" clId="{02ACD5B4-5F68-4E6C-BB6D-3C2F76A695A5}" dt="2023-11-03T09:17:35.018" v="6506" actId="208"/>
          <ac:spMkLst>
            <pc:docMk/>
            <pc:sldMk cId="4264552432" sldId="264"/>
            <ac:spMk id="57" creationId="{B41A4179-B00F-BAA1-DA24-3C526921526A}"/>
          </ac:spMkLst>
        </pc:spChg>
        <pc:spChg chg="mod">
          <ac:chgData name="Carl Warom" userId="b8134005-8dc0-40ef-8d80-56834f818ec3" providerId="ADAL" clId="{02ACD5B4-5F68-4E6C-BB6D-3C2F76A695A5}" dt="2023-11-03T09:17:35.018" v="6506" actId="208"/>
          <ac:spMkLst>
            <pc:docMk/>
            <pc:sldMk cId="4264552432" sldId="264"/>
            <ac:spMk id="58" creationId="{C8299739-94DB-1C81-83B9-18C5D1DA9642}"/>
          </ac:spMkLst>
        </pc:spChg>
        <pc:spChg chg="mod">
          <ac:chgData name="Carl Warom" userId="b8134005-8dc0-40ef-8d80-56834f818ec3" providerId="ADAL" clId="{02ACD5B4-5F68-4E6C-BB6D-3C2F76A695A5}" dt="2023-11-03T09:17:35.018" v="6506" actId="208"/>
          <ac:spMkLst>
            <pc:docMk/>
            <pc:sldMk cId="4264552432" sldId="264"/>
            <ac:spMk id="59" creationId="{F84E9D46-0745-9225-ECEF-07B6D2B0B63A}"/>
          </ac:spMkLst>
        </pc:spChg>
        <pc:spChg chg="mod">
          <ac:chgData name="Carl Warom" userId="b8134005-8dc0-40ef-8d80-56834f818ec3" providerId="ADAL" clId="{02ACD5B4-5F68-4E6C-BB6D-3C2F76A695A5}" dt="2023-11-03T09:17:35.018" v="6506" actId="208"/>
          <ac:spMkLst>
            <pc:docMk/>
            <pc:sldMk cId="4264552432" sldId="264"/>
            <ac:spMk id="60" creationId="{37999007-F566-71F8-B991-200E51101D1F}"/>
          </ac:spMkLst>
        </pc:spChg>
        <pc:spChg chg="mod">
          <ac:chgData name="Carl Warom" userId="b8134005-8dc0-40ef-8d80-56834f818ec3" providerId="ADAL" clId="{02ACD5B4-5F68-4E6C-BB6D-3C2F76A695A5}" dt="2023-11-03T09:17:35.018" v="6506" actId="208"/>
          <ac:spMkLst>
            <pc:docMk/>
            <pc:sldMk cId="4264552432" sldId="264"/>
            <ac:spMk id="61" creationId="{3DBAAEE2-900C-6933-33A2-FCBF7580B67F}"/>
          </ac:spMkLst>
        </pc:spChg>
        <pc:spChg chg="mod">
          <ac:chgData name="Carl Warom" userId="b8134005-8dc0-40ef-8d80-56834f818ec3" providerId="ADAL" clId="{02ACD5B4-5F68-4E6C-BB6D-3C2F76A695A5}" dt="2023-11-03T09:17:35.018" v="6506" actId="208"/>
          <ac:spMkLst>
            <pc:docMk/>
            <pc:sldMk cId="4264552432" sldId="264"/>
            <ac:spMk id="62" creationId="{933CBE29-E4BD-7839-DB6E-5B21D01927B4}"/>
          </ac:spMkLst>
        </pc:spChg>
        <pc:spChg chg="mod">
          <ac:chgData name="Carl Warom" userId="b8134005-8dc0-40ef-8d80-56834f818ec3" providerId="ADAL" clId="{02ACD5B4-5F68-4E6C-BB6D-3C2F76A695A5}" dt="2023-11-03T09:17:35.018" v="6506" actId="208"/>
          <ac:spMkLst>
            <pc:docMk/>
            <pc:sldMk cId="4264552432" sldId="264"/>
            <ac:spMk id="63" creationId="{62DC53BD-220E-405B-0D97-0C11A7CF4D0B}"/>
          </ac:spMkLst>
        </pc:spChg>
        <pc:spChg chg="mod">
          <ac:chgData name="Carl Warom" userId="b8134005-8dc0-40ef-8d80-56834f818ec3" providerId="ADAL" clId="{02ACD5B4-5F68-4E6C-BB6D-3C2F76A695A5}" dt="2023-11-03T09:17:35.018" v="6506" actId="208"/>
          <ac:spMkLst>
            <pc:docMk/>
            <pc:sldMk cId="4264552432" sldId="264"/>
            <ac:spMk id="1025" creationId="{AED4E76D-A055-6C3F-830C-2FE91126B585}"/>
          </ac:spMkLst>
        </pc:spChg>
        <pc:spChg chg="add del">
          <ac:chgData name="Carl Warom" userId="b8134005-8dc0-40ef-8d80-56834f818ec3" providerId="ADAL" clId="{02ACD5B4-5F68-4E6C-BB6D-3C2F76A695A5}" dt="2023-11-03T09:26:41.462" v="7207" actId="478"/>
          <ac:spMkLst>
            <pc:docMk/>
            <pc:sldMk cId="4264552432" sldId="264"/>
            <ac:spMk id="1047" creationId="{55699933-627C-51A1-1AC7-7B2A38CE44EA}"/>
          </ac:spMkLst>
        </pc:spChg>
        <pc:spChg chg="add del mod">
          <ac:chgData name="Carl Warom" userId="b8134005-8dc0-40ef-8d80-56834f818ec3" providerId="ADAL" clId="{02ACD5B4-5F68-4E6C-BB6D-3C2F76A695A5}" dt="2023-11-03T09:28:37.057" v="7228" actId="478"/>
          <ac:spMkLst>
            <pc:docMk/>
            <pc:sldMk cId="4264552432" sldId="264"/>
            <ac:spMk id="1048" creationId="{B8D2A13D-A5DF-C4AB-B2E8-2C5B4B01B03F}"/>
          </ac:spMkLst>
        </pc:spChg>
        <pc:spChg chg="add mod topLvl">
          <ac:chgData name="Carl Warom" userId="b8134005-8dc0-40ef-8d80-56834f818ec3" providerId="ADAL" clId="{02ACD5B4-5F68-4E6C-BB6D-3C2F76A695A5}" dt="2023-11-03T09:36:14.680" v="8030" actId="1036"/>
          <ac:spMkLst>
            <pc:docMk/>
            <pc:sldMk cId="4264552432" sldId="264"/>
            <ac:spMk id="1049" creationId="{58F126EC-EB8F-21F7-DDBF-E72AB4E146F7}"/>
          </ac:spMkLst>
        </pc:spChg>
        <pc:spChg chg="add mod topLvl">
          <ac:chgData name="Carl Warom" userId="b8134005-8dc0-40ef-8d80-56834f818ec3" providerId="ADAL" clId="{02ACD5B4-5F68-4E6C-BB6D-3C2F76A695A5}" dt="2023-11-03T09:36:14.680" v="8030" actId="1036"/>
          <ac:spMkLst>
            <pc:docMk/>
            <pc:sldMk cId="4264552432" sldId="264"/>
            <ac:spMk id="1050" creationId="{D280B173-2412-0B93-08DE-282DD8221CDB}"/>
          </ac:spMkLst>
        </pc:spChg>
        <pc:spChg chg="add mod topLvl">
          <ac:chgData name="Carl Warom" userId="b8134005-8dc0-40ef-8d80-56834f818ec3" providerId="ADAL" clId="{02ACD5B4-5F68-4E6C-BB6D-3C2F76A695A5}" dt="2023-11-03T09:36:14.680" v="8030" actId="1036"/>
          <ac:spMkLst>
            <pc:docMk/>
            <pc:sldMk cId="4264552432" sldId="264"/>
            <ac:spMk id="1051" creationId="{395041BA-A9DF-EA90-9F76-33A87E0C8C8B}"/>
          </ac:spMkLst>
        </pc:spChg>
        <pc:spChg chg="add mod topLvl">
          <ac:chgData name="Carl Warom" userId="b8134005-8dc0-40ef-8d80-56834f818ec3" providerId="ADAL" clId="{02ACD5B4-5F68-4E6C-BB6D-3C2F76A695A5}" dt="2023-11-03T09:36:14.680" v="8030" actId="1036"/>
          <ac:spMkLst>
            <pc:docMk/>
            <pc:sldMk cId="4264552432" sldId="264"/>
            <ac:spMk id="1052" creationId="{7B5F7FFC-5E50-06A6-BE66-9972B88816AC}"/>
          </ac:spMkLst>
        </pc:spChg>
        <pc:grpChg chg="add mod">
          <ac:chgData name="Carl Warom" userId="b8134005-8dc0-40ef-8d80-56834f818ec3" providerId="ADAL" clId="{02ACD5B4-5F68-4E6C-BB6D-3C2F76A695A5}" dt="2023-11-02T20:08:26.513" v="6207"/>
          <ac:grpSpMkLst>
            <pc:docMk/>
            <pc:sldMk cId="4264552432" sldId="264"/>
            <ac:grpSpMk id="24" creationId="{5A34F9D8-EA48-571E-D53C-174F2F263475}"/>
          </ac:grpSpMkLst>
        </pc:grpChg>
        <pc:grpChg chg="add del mod">
          <ac:chgData name="Carl Warom" userId="b8134005-8dc0-40ef-8d80-56834f818ec3" providerId="ADAL" clId="{02ACD5B4-5F68-4E6C-BB6D-3C2F76A695A5}" dt="2023-11-03T09:19:27.266" v="6553" actId="1076"/>
          <ac:grpSpMkLst>
            <pc:docMk/>
            <pc:sldMk cId="4264552432" sldId="264"/>
            <ac:grpSpMk id="39" creationId="{5569FF92-3C32-44AD-2B6E-8F2DB7C3A3C1}"/>
          </ac:grpSpMkLst>
        </pc:grpChg>
        <pc:grpChg chg="add del mod">
          <ac:chgData name="Carl Warom" userId="b8134005-8dc0-40ef-8d80-56834f818ec3" providerId="ADAL" clId="{02ACD5B4-5F68-4E6C-BB6D-3C2F76A695A5}" dt="2023-11-03T09:33:18.189" v="7819" actId="165"/>
          <ac:grpSpMkLst>
            <pc:docMk/>
            <pc:sldMk cId="4264552432" sldId="264"/>
            <ac:grpSpMk id="1053" creationId="{3B075544-FF2F-726D-DEF6-DE6BDF221E11}"/>
          </ac:grpSpMkLst>
        </pc:grpChg>
        <pc:graphicFrameChg chg="add del mod modGraphic">
          <ac:chgData name="Carl Warom" userId="b8134005-8dc0-40ef-8d80-56834f818ec3" providerId="ADAL" clId="{02ACD5B4-5F68-4E6C-BB6D-3C2F76A695A5}" dt="2023-11-06T12:49:59.493" v="15987" actId="113"/>
          <ac:graphicFrameMkLst>
            <pc:docMk/>
            <pc:sldMk cId="4264552432" sldId="264"/>
            <ac:graphicFrameMk id="17" creationId="{DD769499-7F51-9627-05C2-6FF196FD06B0}"/>
          </ac:graphicFrameMkLst>
        </pc:graphicFrameChg>
        <pc:picChg chg="mod">
          <ac:chgData name="Carl Warom" userId="b8134005-8dc0-40ef-8d80-56834f818ec3" providerId="ADAL" clId="{02ACD5B4-5F68-4E6C-BB6D-3C2F76A695A5}" dt="2023-11-02T20:08:26.513" v="6207"/>
          <ac:picMkLst>
            <pc:docMk/>
            <pc:sldMk cId="4264552432" sldId="264"/>
            <ac:picMk id="28" creationId="{451AAB8B-03B1-6658-8ABF-664ED5E9B0AA}"/>
          </ac:picMkLst>
        </pc:picChg>
        <pc:picChg chg="mod">
          <ac:chgData name="Carl Warom" userId="b8134005-8dc0-40ef-8d80-56834f818ec3" providerId="ADAL" clId="{02ACD5B4-5F68-4E6C-BB6D-3C2F76A695A5}" dt="2023-11-02T20:08:26.513" v="6207"/>
          <ac:picMkLst>
            <pc:docMk/>
            <pc:sldMk cId="4264552432" sldId="264"/>
            <ac:picMk id="29" creationId="{58951EAC-2511-BD54-7A82-63BB9544AA1A}"/>
          </ac:picMkLst>
        </pc:picChg>
        <pc:picChg chg="mod">
          <ac:chgData name="Carl Warom" userId="b8134005-8dc0-40ef-8d80-56834f818ec3" providerId="ADAL" clId="{02ACD5B4-5F68-4E6C-BB6D-3C2F76A695A5}" dt="2023-11-02T20:08:26.513" v="6207"/>
          <ac:picMkLst>
            <pc:docMk/>
            <pc:sldMk cId="4264552432" sldId="264"/>
            <ac:picMk id="30" creationId="{6F192CE6-6513-98F4-52E4-150EC0567801}"/>
          </ac:picMkLst>
        </pc:picChg>
        <pc:picChg chg="add mod">
          <ac:chgData name="Carl Warom" userId="b8134005-8dc0-40ef-8d80-56834f818ec3" providerId="ADAL" clId="{02ACD5B4-5F68-4E6C-BB6D-3C2F76A695A5}" dt="2023-11-02T20:08:26.513" v="6207"/>
          <ac:picMkLst>
            <pc:docMk/>
            <pc:sldMk cId="4264552432" sldId="264"/>
            <ac:picMk id="33" creationId="{28A42B93-F160-C761-EC82-F4DAA168F410}"/>
          </ac:picMkLst>
        </pc:picChg>
        <pc:picChg chg="add del mod">
          <ac:chgData name="Carl Warom" userId="b8134005-8dc0-40ef-8d80-56834f818ec3" providerId="ADAL" clId="{02ACD5B4-5F68-4E6C-BB6D-3C2F76A695A5}" dt="2023-11-03T09:17:15.685" v="6502" actId="478"/>
          <ac:picMkLst>
            <pc:docMk/>
            <pc:sldMk cId="4264552432" sldId="264"/>
            <ac:picMk id="37" creationId="{A31E7208-D2A7-1050-67B8-9F1FF6AFC991}"/>
          </ac:picMkLst>
        </pc:picChg>
        <pc:picChg chg="add del mod">
          <ac:chgData name="Carl Warom" userId="b8134005-8dc0-40ef-8d80-56834f818ec3" providerId="ADAL" clId="{02ACD5B4-5F68-4E6C-BB6D-3C2F76A695A5}" dt="2023-11-03T09:17:45.423" v="6508" actId="478"/>
          <ac:picMkLst>
            <pc:docMk/>
            <pc:sldMk cId="4264552432" sldId="264"/>
            <ac:picMk id="38" creationId="{C51A65AD-0327-9479-C6BA-6F93C526BB13}"/>
          </ac:picMkLst>
        </pc:picChg>
        <pc:picChg chg="add del mod">
          <ac:chgData name="Carl Warom" userId="b8134005-8dc0-40ef-8d80-56834f818ec3" providerId="ADAL" clId="{02ACD5B4-5F68-4E6C-BB6D-3C2F76A695A5}" dt="2023-11-03T09:19:23.788" v="6552" actId="478"/>
          <ac:picMkLst>
            <pc:docMk/>
            <pc:sldMk cId="4264552432" sldId="264"/>
            <ac:picMk id="1043" creationId="{933AB6B0-10B4-FFAF-73AA-F891B7CCF73E}"/>
          </ac:picMkLst>
        </pc:picChg>
        <pc:picChg chg="add del mod">
          <ac:chgData name="Carl Warom" userId="b8134005-8dc0-40ef-8d80-56834f818ec3" providerId="ADAL" clId="{02ACD5B4-5F68-4E6C-BB6D-3C2F76A695A5}" dt="2023-11-03T09:19:22.936" v="6551" actId="478"/>
          <ac:picMkLst>
            <pc:docMk/>
            <pc:sldMk cId="4264552432" sldId="264"/>
            <ac:picMk id="1045" creationId="{F5123F50-5D28-59DB-6730-40553DBBD500}"/>
          </ac:picMkLst>
        </pc:picChg>
        <pc:cxnChg chg="mod">
          <ac:chgData name="Carl Warom" userId="b8134005-8dc0-40ef-8d80-56834f818ec3" providerId="ADAL" clId="{02ACD5B4-5F68-4E6C-BB6D-3C2F76A695A5}" dt="2023-11-03T09:17:35.018" v="6506" actId="208"/>
          <ac:cxnSpMkLst>
            <pc:docMk/>
            <pc:sldMk cId="4264552432" sldId="264"/>
            <ac:cxnSpMk id="47" creationId="{E88E3E0C-18E2-DCDB-E4BA-07709A3DA3BC}"/>
          </ac:cxnSpMkLst>
        </pc:cxnChg>
        <pc:cxnChg chg="mod">
          <ac:chgData name="Carl Warom" userId="b8134005-8dc0-40ef-8d80-56834f818ec3" providerId="ADAL" clId="{02ACD5B4-5F68-4E6C-BB6D-3C2F76A695A5}" dt="2023-11-03T09:17:35.018" v="6506" actId="208"/>
          <ac:cxnSpMkLst>
            <pc:docMk/>
            <pc:sldMk cId="4264552432" sldId="264"/>
            <ac:cxnSpMk id="48" creationId="{9179F99B-9904-EA09-5F32-B478CC34104A}"/>
          </ac:cxnSpMkLst>
        </pc:cxnChg>
        <pc:cxnChg chg="mod">
          <ac:chgData name="Carl Warom" userId="b8134005-8dc0-40ef-8d80-56834f818ec3" providerId="ADAL" clId="{02ACD5B4-5F68-4E6C-BB6D-3C2F76A695A5}" dt="2023-11-03T09:17:35.018" v="6506" actId="208"/>
          <ac:cxnSpMkLst>
            <pc:docMk/>
            <pc:sldMk cId="4264552432" sldId="264"/>
            <ac:cxnSpMk id="49" creationId="{FDE85CEB-F57E-FEDA-1565-8EE4DFEE8F8E}"/>
          </ac:cxnSpMkLst>
        </pc:cxnChg>
        <pc:cxnChg chg="mod">
          <ac:chgData name="Carl Warom" userId="b8134005-8dc0-40ef-8d80-56834f818ec3" providerId="ADAL" clId="{02ACD5B4-5F68-4E6C-BB6D-3C2F76A695A5}" dt="2023-11-03T09:17:35.018" v="6506" actId="208"/>
          <ac:cxnSpMkLst>
            <pc:docMk/>
            <pc:sldMk cId="4264552432" sldId="264"/>
            <ac:cxnSpMk id="50" creationId="{8B673375-E961-561A-4A8B-2644016596A7}"/>
          </ac:cxnSpMkLst>
        </pc:cxnChg>
        <pc:cxnChg chg="mod">
          <ac:chgData name="Carl Warom" userId="b8134005-8dc0-40ef-8d80-56834f818ec3" providerId="ADAL" clId="{02ACD5B4-5F68-4E6C-BB6D-3C2F76A695A5}" dt="2023-11-03T09:17:35.018" v="6506" actId="208"/>
          <ac:cxnSpMkLst>
            <pc:docMk/>
            <pc:sldMk cId="4264552432" sldId="264"/>
            <ac:cxnSpMk id="51" creationId="{60564626-2B44-632A-61B2-CEA476E2CCA2}"/>
          </ac:cxnSpMkLst>
        </pc:cxnChg>
        <pc:cxnChg chg="mod">
          <ac:chgData name="Carl Warom" userId="b8134005-8dc0-40ef-8d80-56834f818ec3" providerId="ADAL" clId="{02ACD5B4-5F68-4E6C-BB6D-3C2F76A695A5}" dt="2023-11-03T09:17:35.018" v="6506" actId="208"/>
          <ac:cxnSpMkLst>
            <pc:docMk/>
            <pc:sldMk cId="4264552432" sldId="264"/>
            <ac:cxnSpMk id="52" creationId="{510D2629-E93F-4071-37A5-B7ED4AE6160C}"/>
          </ac:cxnSpMkLst>
        </pc:cxnChg>
        <pc:cxnChg chg="mod">
          <ac:chgData name="Carl Warom" userId="b8134005-8dc0-40ef-8d80-56834f818ec3" providerId="ADAL" clId="{02ACD5B4-5F68-4E6C-BB6D-3C2F76A695A5}" dt="2023-11-03T09:17:35.018" v="6506" actId="208"/>
          <ac:cxnSpMkLst>
            <pc:docMk/>
            <pc:sldMk cId="4264552432" sldId="264"/>
            <ac:cxnSpMk id="53" creationId="{A7D8E40E-A9DC-D594-516A-D8B3D08825FE}"/>
          </ac:cxnSpMkLst>
        </pc:cxnChg>
        <pc:cxnChg chg="mod">
          <ac:chgData name="Carl Warom" userId="b8134005-8dc0-40ef-8d80-56834f818ec3" providerId="ADAL" clId="{02ACD5B4-5F68-4E6C-BB6D-3C2F76A695A5}" dt="2023-11-03T09:17:35.018" v="6506" actId="208"/>
          <ac:cxnSpMkLst>
            <pc:docMk/>
            <pc:sldMk cId="4264552432" sldId="264"/>
            <ac:cxnSpMk id="54" creationId="{9E60357F-D861-82CC-EB66-5655A4505BE0}"/>
          </ac:cxnSpMkLst>
        </pc:cxnChg>
        <pc:cxnChg chg="mod">
          <ac:chgData name="Carl Warom" userId="b8134005-8dc0-40ef-8d80-56834f818ec3" providerId="ADAL" clId="{02ACD5B4-5F68-4E6C-BB6D-3C2F76A695A5}" dt="2023-11-03T09:17:35.018" v="6506" actId="208"/>
          <ac:cxnSpMkLst>
            <pc:docMk/>
            <pc:sldMk cId="4264552432" sldId="264"/>
            <ac:cxnSpMk id="1024" creationId="{E8FB203B-463D-DC71-2408-0D822F6F9C46}"/>
          </ac:cxnSpMkLst>
        </pc:cxnChg>
        <pc:cxnChg chg="mod">
          <ac:chgData name="Carl Warom" userId="b8134005-8dc0-40ef-8d80-56834f818ec3" providerId="ADAL" clId="{02ACD5B4-5F68-4E6C-BB6D-3C2F76A695A5}" dt="2023-11-03T09:19:20.284" v="6540" actId="478"/>
          <ac:cxnSpMkLst>
            <pc:docMk/>
            <pc:sldMk cId="4264552432" sldId="264"/>
            <ac:cxnSpMk id="1026" creationId="{26A3025F-1EE8-4C7B-3526-5CCF92747548}"/>
          </ac:cxnSpMkLst>
        </pc:cxnChg>
        <pc:cxnChg chg="mod">
          <ac:chgData name="Carl Warom" userId="b8134005-8dc0-40ef-8d80-56834f818ec3" providerId="ADAL" clId="{02ACD5B4-5F68-4E6C-BB6D-3C2F76A695A5}" dt="2023-11-03T09:17:35.018" v="6506" actId="208"/>
          <ac:cxnSpMkLst>
            <pc:docMk/>
            <pc:sldMk cId="4264552432" sldId="264"/>
            <ac:cxnSpMk id="1027" creationId="{0A4EBAC7-8B9D-AD2C-EFE0-43A63C20A537}"/>
          </ac:cxnSpMkLst>
        </pc:cxnChg>
        <pc:cxnChg chg="mod">
          <ac:chgData name="Carl Warom" userId="b8134005-8dc0-40ef-8d80-56834f818ec3" providerId="ADAL" clId="{02ACD5B4-5F68-4E6C-BB6D-3C2F76A695A5}" dt="2023-11-03T09:17:35.018" v="6506" actId="208"/>
          <ac:cxnSpMkLst>
            <pc:docMk/>
            <pc:sldMk cId="4264552432" sldId="264"/>
            <ac:cxnSpMk id="1028" creationId="{D78F529E-C11B-674D-AB0A-F4189B985736}"/>
          </ac:cxnSpMkLst>
        </pc:cxnChg>
        <pc:cxnChg chg="mod">
          <ac:chgData name="Carl Warom" userId="b8134005-8dc0-40ef-8d80-56834f818ec3" providerId="ADAL" clId="{02ACD5B4-5F68-4E6C-BB6D-3C2F76A695A5}" dt="2023-11-03T09:17:35.018" v="6506" actId="208"/>
          <ac:cxnSpMkLst>
            <pc:docMk/>
            <pc:sldMk cId="4264552432" sldId="264"/>
            <ac:cxnSpMk id="1029" creationId="{3A5190D3-1606-11AF-D943-35EBDE744130}"/>
          </ac:cxnSpMkLst>
        </pc:cxnChg>
        <pc:cxnChg chg="mod">
          <ac:chgData name="Carl Warom" userId="b8134005-8dc0-40ef-8d80-56834f818ec3" providerId="ADAL" clId="{02ACD5B4-5F68-4E6C-BB6D-3C2F76A695A5}" dt="2023-11-03T09:17:35.018" v="6506" actId="208"/>
          <ac:cxnSpMkLst>
            <pc:docMk/>
            <pc:sldMk cId="4264552432" sldId="264"/>
            <ac:cxnSpMk id="1030" creationId="{93BFC68A-3285-F249-BD7D-65FAF2F10F55}"/>
          </ac:cxnSpMkLst>
        </pc:cxnChg>
        <pc:cxnChg chg="mod">
          <ac:chgData name="Carl Warom" userId="b8134005-8dc0-40ef-8d80-56834f818ec3" providerId="ADAL" clId="{02ACD5B4-5F68-4E6C-BB6D-3C2F76A695A5}" dt="2023-11-03T09:17:35.018" v="6506" actId="208"/>
          <ac:cxnSpMkLst>
            <pc:docMk/>
            <pc:sldMk cId="4264552432" sldId="264"/>
            <ac:cxnSpMk id="1031" creationId="{C6D9A77F-0C46-ECC8-FA16-F7BFCA9E381B}"/>
          </ac:cxnSpMkLst>
        </pc:cxnChg>
        <pc:cxnChg chg="mod">
          <ac:chgData name="Carl Warom" userId="b8134005-8dc0-40ef-8d80-56834f818ec3" providerId="ADAL" clId="{02ACD5B4-5F68-4E6C-BB6D-3C2F76A695A5}" dt="2023-11-03T09:17:35.018" v="6506" actId="208"/>
          <ac:cxnSpMkLst>
            <pc:docMk/>
            <pc:sldMk cId="4264552432" sldId="264"/>
            <ac:cxnSpMk id="1032" creationId="{3E859277-14D7-697C-16A8-650369145926}"/>
          </ac:cxnSpMkLst>
        </pc:cxnChg>
        <pc:cxnChg chg="mod">
          <ac:chgData name="Carl Warom" userId="b8134005-8dc0-40ef-8d80-56834f818ec3" providerId="ADAL" clId="{02ACD5B4-5F68-4E6C-BB6D-3C2F76A695A5}" dt="2023-11-03T09:17:35.018" v="6506" actId="208"/>
          <ac:cxnSpMkLst>
            <pc:docMk/>
            <pc:sldMk cId="4264552432" sldId="264"/>
            <ac:cxnSpMk id="1033" creationId="{D882E537-D10B-95E8-85CB-51E1E03FD704}"/>
          </ac:cxnSpMkLst>
        </pc:cxnChg>
        <pc:cxnChg chg="mod">
          <ac:chgData name="Carl Warom" userId="b8134005-8dc0-40ef-8d80-56834f818ec3" providerId="ADAL" clId="{02ACD5B4-5F68-4E6C-BB6D-3C2F76A695A5}" dt="2023-11-03T09:17:35.018" v="6506" actId="208"/>
          <ac:cxnSpMkLst>
            <pc:docMk/>
            <pc:sldMk cId="4264552432" sldId="264"/>
            <ac:cxnSpMk id="1034" creationId="{ADD9188C-DF77-4D3D-210C-EA3B1B851446}"/>
          </ac:cxnSpMkLst>
        </pc:cxnChg>
        <pc:cxnChg chg="mod">
          <ac:chgData name="Carl Warom" userId="b8134005-8dc0-40ef-8d80-56834f818ec3" providerId="ADAL" clId="{02ACD5B4-5F68-4E6C-BB6D-3C2F76A695A5}" dt="2023-11-03T09:17:35.018" v="6506" actId="208"/>
          <ac:cxnSpMkLst>
            <pc:docMk/>
            <pc:sldMk cId="4264552432" sldId="264"/>
            <ac:cxnSpMk id="1035" creationId="{BE135D66-08C2-EA12-BC45-743DAA06EEAC}"/>
          </ac:cxnSpMkLst>
        </pc:cxnChg>
        <pc:cxnChg chg="mod">
          <ac:chgData name="Carl Warom" userId="b8134005-8dc0-40ef-8d80-56834f818ec3" providerId="ADAL" clId="{02ACD5B4-5F68-4E6C-BB6D-3C2F76A695A5}" dt="2023-11-03T09:17:35.018" v="6506" actId="208"/>
          <ac:cxnSpMkLst>
            <pc:docMk/>
            <pc:sldMk cId="4264552432" sldId="264"/>
            <ac:cxnSpMk id="1038" creationId="{F3562D5F-CD8D-3458-D20D-E91F1C1FA426}"/>
          </ac:cxnSpMkLst>
        </pc:cxnChg>
      </pc:sldChg>
      <pc:sldChg chg="modTransition modNotesTx">
        <pc:chgData name="Carl Warom" userId="b8134005-8dc0-40ef-8d80-56834f818ec3" providerId="ADAL" clId="{02ACD5B4-5F68-4E6C-BB6D-3C2F76A695A5}" dt="2023-11-03T09:54:40.496" v="9345" actId="20577"/>
        <pc:sldMkLst>
          <pc:docMk/>
          <pc:sldMk cId="3208939070" sldId="265"/>
        </pc:sldMkLst>
      </pc:sldChg>
      <pc:sldChg chg="modTransition modNotesTx">
        <pc:chgData name="Carl Warom" userId="b8134005-8dc0-40ef-8d80-56834f818ec3" providerId="ADAL" clId="{02ACD5B4-5F68-4E6C-BB6D-3C2F76A695A5}" dt="2023-11-03T09:52:58.842" v="9335" actId="20577"/>
        <pc:sldMkLst>
          <pc:docMk/>
          <pc:sldMk cId="71787651" sldId="266"/>
        </pc:sldMkLst>
      </pc:sldChg>
      <pc:sldChg chg="modTransition modNotesTx">
        <pc:chgData name="Carl Warom" userId="b8134005-8dc0-40ef-8d80-56834f818ec3" providerId="ADAL" clId="{02ACD5B4-5F68-4E6C-BB6D-3C2F76A695A5}" dt="2023-11-03T09:55:23.526" v="9538" actId="20577"/>
        <pc:sldMkLst>
          <pc:docMk/>
          <pc:sldMk cId="3313422453" sldId="267"/>
        </pc:sldMkLst>
      </pc:sldChg>
      <pc:sldChg chg="delSp modSp del mod modTransition">
        <pc:chgData name="Carl Warom" userId="b8134005-8dc0-40ef-8d80-56834f818ec3" providerId="ADAL" clId="{02ACD5B4-5F68-4E6C-BB6D-3C2F76A695A5}" dt="2023-11-02T20:08:13.739" v="6204" actId="47"/>
        <pc:sldMkLst>
          <pc:docMk/>
          <pc:sldMk cId="2489518519" sldId="270"/>
        </pc:sldMkLst>
        <pc:spChg chg="del">
          <ac:chgData name="Carl Warom" userId="b8134005-8dc0-40ef-8d80-56834f818ec3" providerId="ADAL" clId="{02ACD5B4-5F68-4E6C-BB6D-3C2F76A695A5}" dt="2023-11-02T20:07:52.638" v="6200" actId="478"/>
          <ac:spMkLst>
            <pc:docMk/>
            <pc:sldMk cId="2489518519" sldId="270"/>
            <ac:spMk id="5" creationId="{D97E2402-54A7-4247-11E7-8FC55D5B3E8F}"/>
          </ac:spMkLst>
        </pc:spChg>
        <pc:spChg chg="del mod">
          <ac:chgData name="Carl Warom" userId="b8134005-8dc0-40ef-8d80-56834f818ec3" providerId="ADAL" clId="{02ACD5B4-5F68-4E6C-BB6D-3C2F76A695A5}" dt="2023-11-02T20:08:11.784" v="6203" actId="21"/>
          <ac:spMkLst>
            <pc:docMk/>
            <pc:sldMk cId="2489518519" sldId="270"/>
            <ac:spMk id="9" creationId="{B8D5D59F-A528-5277-C7AB-2205DF780E0D}"/>
          </ac:spMkLst>
        </pc:spChg>
        <pc:spChg chg="del mod">
          <ac:chgData name="Carl Warom" userId="b8134005-8dc0-40ef-8d80-56834f818ec3" providerId="ADAL" clId="{02ACD5B4-5F68-4E6C-BB6D-3C2F76A695A5}" dt="2023-11-02T20:08:11.784" v="6203" actId="21"/>
          <ac:spMkLst>
            <pc:docMk/>
            <pc:sldMk cId="2489518519" sldId="270"/>
            <ac:spMk id="13" creationId="{0C845DD1-CA89-86FD-6A8F-62CC5E82B457}"/>
          </ac:spMkLst>
        </pc:spChg>
        <pc:spChg chg="del">
          <ac:chgData name="Carl Warom" userId="b8134005-8dc0-40ef-8d80-56834f818ec3" providerId="ADAL" clId="{02ACD5B4-5F68-4E6C-BB6D-3C2F76A695A5}" dt="2023-11-02T20:08:11.784" v="6203" actId="21"/>
          <ac:spMkLst>
            <pc:docMk/>
            <pc:sldMk cId="2489518519" sldId="270"/>
            <ac:spMk id="15" creationId="{6659A8ED-1ADA-F9EA-F30F-97B295D66010}"/>
          </ac:spMkLst>
        </pc:spChg>
        <pc:picChg chg="del">
          <ac:chgData name="Carl Warom" userId="b8134005-8dc0-40ef-8d80-56834f818ec3" providerId="ADAL" clId="{02ACD5B4-5F68-4E6C-BB6D-3C2F76A695A5}" dt="2023-11-02T19:56:51.055" v="5300" actId="21"/>
          <ac:picMkLst>
            <pc:docMk/>
            <pc:sldMk cId="2489518519" sldId="270"/>
            <ac:picMk id="7" creationId="{6D488059-4E53-A430-728E-55672229DF5C}"/>
          </ac:picMkLst>
        </pc:picChg>
        <pc:picChg chg="del">
          <ac:chgData name="Carl Warom" userId="b8134005-8dc0-40ef-8d80-56834f818ec3" providerId="ADAL" clId="{02ACD5B4-5F68-4E6C-BB6D-3C2F76A695A5}" dt="2023-11-02T19:56:52.520" v="5301" actId="478"/>
          <ac:picMkLst>
            <pc:docMk/>
            <pc:sldMk cId="2489518519" sldId="270"/>
            <ac:picMk id="11" creationId="{A406164A-A57E-99A4-F574-B54D2EC50E68}"/>
          </ac:picMkLst>
        </pc:picChg>
      </pc:sldChg>
      <pc:sldChg chg="addSp delSp modSp add mod">
        <pc:chgData name="Carl Warom" userId="b8134005-8dc0-40ef-8d80-56834f818ec3" providerId="ADAL" clId="{02ACD5B4-5F68-4E6C-BB6D-3C2F76A695A5}" dt="2023-11-06T14:36:35.836" v="16040" actId="20577"/>
        <pc:sldMkLst>
          <pc:docMk/>
          <pc:sldMk cId="2467134473" sldId="279"/>
        </pc:sldMkLst>
        <pc:spChg chg="add del mod">
          <ac:chgData name="Carl Warom" userId="b8134005-8dc0-40ef-8d80-56834f818ec3" providerId="ADAL" clId="{02ACD5B4-5F68-4E6C-BB6D-3C2F76A695A5}" dt="2023-11-03T10:57:05.136" v="13127" actId="478"/>
          <ac:spMkLst>
            <pc:docMk/>
            <pc:sldMk cId="2467134473" sldId="279"/>
            <ac:spMk id="2" creationId="{967BC8D7-8B7C-708F-276D-8D52019ACF45}"/>
          </ac:spMkLst>
        </pc:spChg>
        <pc:spChg chg="mod">
          <ac:chgData name="Carl Warom" userId="b8134005-8dc0-40ef-8d80-56834f818ec3" providerId="ADAL" clId="{02ACD5B4-5F68-4E6C-BB6D-3C2F76A695A5}" dt="2023-11-03T10:58:38.334" v="13188" actId="207"/>
          <ac:spMkLst>
            <pc:docMk/>
            <pc:sldMk cId="2467134473" sldId="279"/>
            <ac:spMk id="3" creationId="{72EC5719-DDC4-EAB9-EB8B-0492B6F10442}"/>
          </ac:spMkLst>
        </pc:spChg>
        <pc:spChg chg="add del mod">
          <ac:chgData name="Carl Warom" userId="b8134005-8dc0-40ef-8d80-56834f818ec3" providerId="ADAL" clId="{02ACD5B4-5F68-4E6C-BB6D-3C2F76A695A5}" dt="2023-11-03T10:57:04.546" v="13123"/>
          <ac:spMkLst>
            <pc:docMk/>
            <pc:sldMk cId="2467134473" sldId="279"/>
            <ac:spMk id="5" creationId="{22F62939-FDD3-6A45-BDB9-CDBE2EDB2CAE}"/>
          </ac:spMkLst>
        </pc:spChg>
        <pc:spChg chg="add del mod">
          <ac:chgData name="Carl Warom" userId="b8134005-8dc0-40ef-8d80-56834f818ec3" providerId="ADAL" clId="{02ACD5B4-5F68-4E6C-BB6D-3C2F76A695A5}" dt="2023-11-03T10:57:04.806" v="13125" actId="14100"/>
          <ac:spMkLst>
            <pc:docMk/>
            <pc:sldMk cId="2467134473" sldId="279"/>
            <ac:spMk id="6" creationId="{3C0FDA9F-BC52-833C-E4DA-C07B42FFE5A1}"/>
          </ac:spMkLst>
        </pc:spChg>
        <pc:spChg chg="add del mod">
          <ac:chgData name="Carl Warom" userId="b8134005-8dc0-40ef-8d80-56834f818ec3" providerId="ADAL" clId="{02ACD5B4-5F68-4E6C-BB6D-3C2F76A695A5}" dt="2023-11-03T10:57:04.546" v="13123"/>
          <ac:spMkLst>
            <pc:docMk/>
            <pc:sldMk cId="2467134473" sldId="279"/>
            <ac:spMk id="8" creationId="{D634861A-455F-EADB-255C-B6E84915F4EA}"/>
          </ac:spMkLst>
        </pc:spChg>
        <pc:spChg chg="mod">
          <ac:chgData name="Carl Warom" userId="b8134005-8dc0-40ef-8d80-56834f818ec3" providerId="ADAL" clId="{02ACD5B4-5F68-4E6C-BB6D-3C2F76A695A5}" dt="2023-11-03T10:56:32.266" v="13058"/>
          <ac:spMkLst>
            <pc:docMk/>
            <pc:sldMk cId="2467134473" sldId="279"/>
            <ac:spMk id="10" creationId="{F1D00698-BC47-697D-ABFA-8FCFDFF3494B}"/>
          </ac:spMkLst>
        </pc:spChg>
        <pc:spChg chg="mod">
          <ac:chgData name="Carl Warom" userId="b8134005-8dc0-40ef-8d80-56834f818ec3" providerId="ADAL" clId="{02ACD5B4-5F68-4E6C-BB6D-3C2F76A695A5}" dt="2023-11-03T10:56:32.266" v="13058"/>
          <ac:spMkLst>
            <pc:docMk/>
            <pc:sldMk cId="2467134473" sldId="279"/>
            <ac:spMk id="11" creationId="{DA344079-2919-9DF0-6F5A-3271AAB83A95}"/>
          </ac:spMkLst>
        </pc:spChg>
        <pc:spChg chg="mod">
          <ac:chgData name="Carl Warom" userId="b8134005-8dc0-40ef-8d80-56834f818ec3" providerId="ADAL" clId="{02ACD5B4-5F68-4E6C-BB6D-3C2F76A695A5}" dt="2023-11-03T10:56:32.266" v="13058"/>
          <ac:spMkLst>
            <pc:docMk/>
            <pc:sldMk cId="2467134473" sldId="279"/>
            <ac:spMk id="22" creationId="{A368109E-E409-909A-18C8-ADB6BE2CC969}"/>
          </ac:spMkLst>
        </pc:spChg>
        <pc:spChg chg="add del">
          <ac:chgData name="Carl Warom" userId="b8134005-8dc0-40ef-8d80-56834f818ec3" providerId="ADAL" clId="{02ACD5B4-5F68-4E6C-BB6D-3C2F76A695A5}" dt="2023-11-03T10:57:04.315" v="13122" actId="478"/>
          <ac:spMkLst>
            <pc:docMk/>
            <pc:sldMk cId="2467134473" sldId="279"/>
            <ac:spMk id="24" creationId="{7A666388-8D39-6EA8-887A-511BB3E4CD82}"/>
          </ac:spMkLst>
        </pc:spChg>
        <pc:spChg chg="mod">
          <ac:chgData name="Carl Warom" userId="b8134005-8dc0-40ef-8d80-56834f818ec3" providerId="ADAL" clId="{02ACD5B4-5F68-4E6C-BB6D-3C2F76A695A5}" dt="2023-11-03T10:58:38.334" v="13188" actId="207"/>
          <ac:spMkLst>
            <pc:docMk/>
            <pc:sldMk cId="2467134473" sldId="279"/>
            <ac:spMk id="25" creationId="{6E68567B-0BCD-956C-38CE-DE9A1032C951}"/>
          </ac:spMkLst>
        </pc:spChg>
        <pc:spChg chg="add del mod">
          <ac:chgData name="Carl Warom" userId="b8134005-8dc0-40ef-8d80-56834f818ec3" providerId="ADAL" clId="{02ACD5B4-5F68-4E6C-BB6D-3C2F76A695A5}" dt="2023-11-06T14:36:35.836" v="16040" actId="20577"/>
          <ac:spMkLst>
            <pc:docMk/>
            <pc:sldMk cId="2467134473" sldId="279"/>
            <ac:spMk id="43" creationId="{E436AB19-242E-DAC5-96BB-B0D702DEC131}"/>
          </ac:spMkLst>
        </pc:spChg>
        <pc:spChg chg="add del mod">
          <ac:chgData name="Carl Warom" userId="b8134005-8dc0-40ef-8d80-56834f818ec3" providerId="ADAL" clId="{02ACD5B4-5F68-4E6C-BB6D-3C2F76A695A5}" dt="2023-11-03T10:57:05.268" v="13128" actId="478"/>
          <ac:spMkLst>
            <pc:docMk/>
            <pc:sldMk cId="2467134473" sldId="279"/>
            <ac:spMk id="45" creationId="{996A6F21-28F1-F553-2CCA-6CB8A33BAE3A}"/>
          </ac:spMkLst>
        </pc:spChg>
        <pc:spChg chg="add mod">
          <ac:chgData name="Carl Warom" userId="b8134005-8dc0-40ef-8d80-56834f818ec3" providerId="ADAL" clId="{02ACD5B4-5F68-4E6C-BB6D-3C2F76A695A5}" dt="2023-11-03T10:58:38.334" v="13188" actId="207"/>
          <ac:spMkLst>
            <pc:docMk/>
            <pc:sldMk cId="2467134473" sldId="279"/>
            <ac:spMk id="46" creationId="{23C9F5AA-695D-1F42-9711-46F2EA076E9C}"/>
          </ac:spMkLst>
        </pc:spChg>
        <pc:spChg chg="mod">
          <ac:chgData name="Carl Warom" userId="b8134005-8dc0-40ef-8d80-56834f818ec3" providerId="ADAL" clId="{02ACD5B4-5F68-4E6C-BB6D-3C2F76A695A5}" dt="2023-11-03T10:58:38.334" v="13188" actId="207"/>
          <ac:spMkLst>
            <pc:docMk/>
            <pc:sldMk cId="2467134473" sldId="279"/>
            <ac:spMk id="58" creationId="{E970BE97-E65E-0A69-F2C5-CC528EE80879}"/>
          </ac:spMkLst>
        </pc:spChg>
        <pc:spChg chg="mod">
          <ac:chgData name="Carl Warom" userId="b8134005-8dc0-40ef-8d80-56834f818ec3" providerId="ADAL" clId="{02ACD5B4-5F68-4E6C-BB6D-3C2F76A695A5}" dt="2023-11-03T10:58:38.334" v="13188" actId="207"/>
          <ac:spMkLst>
            <pc:docMk/>
            <pc:sldMk cId="2467134473" sldId="279"/>
            <ac:spMk id="1072" creationId="{BE62EF06-5A47-5405-9B9F-7AED9E38B517}"/>
          </ac:spMkLst>
        </pc:spChg>
        <pc:spChg chg="add del mod">
          <ac:chgData name="Carl Warom" userId="b8134005-8dc0-40ef-8d80-56834f818ec3" providerId="ADAL" clId="{02ACD5B4-5F68-4E6C-BB6D-3C2F76A695A5}" dt="2023-11-03T10:58:38.334" v="13188" actId="207"/>
          <ac:spMkLst>
            <pc:docMk/>
            <pc:sldMk cId="2467134473" sldId="279"/>
            <ac:spMk id="1074" creationId="{06FD9B5E-E764-F41F-BD65-8ED239B423CC}"/>
          </ac:spMkLst>
        </pc:spChg>
        <pc:grpChg chg="add del mod">
          <ac:chgData name="Carl Warom" userId="b8134005-8dc0-40ef-8d80-56834f818ec3" providerId="ADAL" clId="{02ACD5B4-5F68-4E6C-BB6D-3C2F76A695A5}" dt="2023-11-03T10:57:04.546" v="13123"/>
          <ac:grpSpMkLst>
            <pc:docMk/>
            <pc:sldMk cId="2467134473" sldId="279"/>
            <ac:grpSpMk id="9" creationId="{0F3FA5E3-AF90-A4EF-313A-F1B4AE3695E6}"/>
          </ac:grpSpMkLst>
        </pc:grpChg>
        <pc:grpChg chg="mod">
          <ac:chgData name="Carl Warom" userId="b8134005-8dc0-40ef-8d80-56834f818ec3" providerId="ADAL" clId="{02ACD5B4-5F68-4E6C-BB6D-3C2F76A695A5}" dt="2023-11-03T10:56:32.266" v="13058"/>
          <ac:grpSpMkLst>
            <pc:docMk/>
            <pc:sldMk cId="2467134473" sldId="279"/>
            <ac:grpSpMk id="15" creationId="{6D4AEC0B-8E45-0D7B-1094-8154B465D240}"/>
          </ac:grpSpMkLst>
        </pc:grpChg>
        <pc:grpChg chg="mod">
          <ac:chgData name="Carl Warom" userId="b8134005-8dc0-40ef-8d80-56834f818ec3" providerId="ADAL" clId="{02ACD5B4-5F68-4E6C-BB6D-3C2F76A695A5}" dt="2023-11-03T10:57:05.708" v="13130" actId="1038"/>
          <ac:grpSpMkLst>
            <pc:docMk/>
            <pc:sldMk cId="2467134473" sldId="279"/>
            <ac:grpSpMk id="59" creationId="{B8C10D4B-3DC1-4384-9C85-56C8A87C7037}"/>
          </ac:grpSpMkLst>
        </pc:grpChg>
        <pc:grpChg chg="mod">
          <ac:chgData name="Carl Warom" userId="b8134005-8dc0-40ef-8d80-56834f818ec3" providerId="ADAL" clId="{02ACD5B4-5F68-4E6C-BB6D-3C2F76A695A5}" dt="2023-11-03T10:57:39.665" v="13150" actId="1037"/>
          <ac:grpSpMkLst>
            <pc:docMk/>
            <pc:sldMk cId="2467134473" sldId="279"/>
            <ac:grpSpMk id="60" creationId="{4A02F614-47CE-0C01-2E75-344196786156}"/>
          </ac:grpSpMkLst>
        </pc:grpChg>
        <pc:grpChg chg="mod">
          <ac:chgData name="Carl Warom" userId="b8134005-8dc0-40ef-8d80-56834f818ec3" providerId="ADAL" clId="{02ACD5B4-5F68-4E6C-BB6D-3C2F76A695A5}" dt="2023-11-03T10:57:39.665" v="13150" actId="1037"/>
          <ac:grpSpMkLst>
            <pc:docMk/>
            <pc:sldMk cId="2467134473" sldId="279"/>
            <ac:grpSpMk id="1038" creationId="{02DBE79B-F70D-7ACD-67B5-EA1BD7E2A4EB}"/>
          </ac:grpSpMkLst>
        </pc:grpChg>
        <pc:grpChg chg="mod">
          <ac:chgData name="Carl Warom" userId="b8134005-8dc0-40ef-8d80-56834f818ec3" providerId="ADAL" clId="{02ACD5B4-5F68-4E6C-BB6D-3C2F76A695A5}" dt="2023-11-03T10:57:39.665" v="13150" actId="1037"/>
          <ac:grpSpMkLst>
            <pc:docMk/>
            <pc:sldMk cId="2467134473" sldId="279"/>
            <ac:grpSpMk id="1055" creationId="{E6ABF9C8-DCA9-EE1B-5B27-388A790B6884}"/>
          </ac:grpSpMkLst>
        </pc:grpChg>
        <pc:grpChg chg="mod">
          <ac:chgData name="Carl Warom" userId="b8134005-8dc0-40ef-8d80-56834f818ec3" providerId="ADAL" clId="{02ACD5B4-5F68-4E6C-BB6D-3C2F76A695A5}" dt="2023-11-03T10:57:39.665" v="13150" actId="1037"/>
          <ac:grpSpMkLst>
            <pc:docMk/>
            <pc:sldMk cId="2467134473" sldId="279"/>
            <ac:grpSpMk id="1075" creationId="{9444945A-3098-C6AE-3FF4-BAD5F8CEC94D}"/>
          </ac:grpSpMkLst>
        </pc:grpChg>
        <pc:grpChg chg="mod">
          <ac:chgData name="Carl Warom" userId="b8134005-8dc0-40ef-8d80-56834f818ec3" providerId="ADAL" clId="{02ACD5B4-5F68-4E6C-BB6D-3C2F76A695A5}" dt="2023-11-03T10:57:05.708" v="13130" actId="1038"/>
          <ac:grpSpMkLst>
            <pc:docMk/>
            <pc:sldMk cId="2467134473" sldId="279"/>
            <ac:grpSpMk id="1076" creationId="{9133D51E-01E0-7F86-F0EA-3E04BD942AD4}"/>
          </ac:grpSpMkLst>
        </pc:grpChg>
        <pc:grpChg chg="mod">
          <ac:chgData name="Carl Warom" userId="b8134005-8dc0-40ef-8d80-56834f818ec3" providerId="ADAL" clId="{02ACD5B4-5F68-4E6C-BB6D-3C2F76A695A5}" dt="2023-11-03T10:57:05.708" v="13130" actId="1038"/>
          <ac:grpSpMkLst>
            <pc:docMk/>
            <pc:sldMk cId="2467134473" sldId="279"/>
            <ac:grpSpMk id="1077" creationId="{67FF05E6-194C-D6EE-E921-CA8B111A0B1F}"/>
          </ac:grpSpMkLst>
        </pc:grpChg>
        <pc:grpChg chg="mod">
          <ac:chgData name="Carl Warom" userId="b8134005-8dc0-40ef-8d80-56834f818ec3" providerId="ADAL" clId="{02ACD5B4-5F68-4E6C-BB6D-3C2F76A695A5}" dt="2023-11-03T10:57:05.708" v="13130" actId="1038"/>
          <ac:grpSpMkLst>
            <pc:docMk/>
            <pc:sldMk cId="2467134473" sldId="279"/>
            <ac:grpSpMk id="1078" creationId="{E266EA16-AA26-B4BC-725E-F0623FAB5F71}"/>
          </ac:grpSpMkLst>
        </pc:grpChg>
        <pc:grpChg chg="mod">
          <ac:chgData name="Carl Warom" userId="b8134005-8dc0-40ef-8d80-56834f818ec3" providerId="ADAL" clId="{02ACD5B4-5F68-4E6C-BB6D-3C2F76A695A5}" dt="2023-11-03T10:57:05.708" v="13130" actId="1038"/>
          <ac:grpSpMkLst>
            <pc:docMk/>
            <pc:sldMk cId="2467134473" sldId="279"/>
            <ac:grpSpMk id="1079" creationId="{53E728D2-EAA8-7D4A-7F4F-7EAE1F59322B}"/>
          </ac:grpSpMkLst>
        </pc:grpChg>
        <pc:grpChg chg="mod">
          <ac:chgData name="Carl Warom" userId="b8134005-8dc0-40ef-8d80-56834f818ec3" providerId="ADAL" clId="{02ACD5B4-5F68-4E6C-BB6D-3C2F76A695A5}" dt="2023-11-03T10:57:39.665" v="13150" actId="1037"/>
          <ac:grpSpMkLst>
            <pc:docMk/>
            <pc:sldMk cId="2467134473" sldId="279"/>
            <ac:grpSpMk id="1180" creationId="{98C614F2-B0C0-1E08-934F-67E2296F754B}"/>
          </ac:grpSpMkLst>
        </pc:grpChg>
        <pc:grpChg chg="mod">
          <ac:chgData name="Carl Warom" userId="b8134005-8dc0-40ef-8d80-56834f818ec3" providerId="ADAL" clId="{02ACD5B4-5F68-4E6C-BB6D-3C2F76A695A5}" dt="2023-11-03T10:57:39.665" v="13150" actId="1037"/>
          <ac:grpSpMkLst>
            <pc:docMk/>
            <pc:sldMk cId="2467134473" sldId="279"/>
            <ac:grpSpMk id="1181" creationId="{448A68D5-F725-5A08-4AB2-562C03F1F2BB}"/>
          </ac:grpSpMkLst>
        </pc:grpChg>
        <pc:grpChg chg="mod">
          <ac:chgData name="Carl Warom" userId="b8134005-8dc0-40ef-8d80-56834f818ec3" providerId="ADAL" clId="{02ACD5B4-5F68-4E6C-BB6D-3C2F76A695A5}" dt="2023-11-03T10:57:39.665" v="13150" actId="1037"/>
          <ac:grpSpMkLst>
            <pc:docMk/>
            <pc:sldMk cId="2467134473" sldId="279"/>
            <ac:grpSpMk id="1182" creationId="{57CC7AB2-9FE3-13E2-43FD-F853A948AD82}"/>
          </ac:grpSpMkLst>
        </pc:grpChg>
        <pc:grpChg chg="mod">
          <ac:chgData name="Carl Warom" userId="b8134005-8dc0-40ef-8d80-56834f818ec3" providerId="ADAL" clId="{02ACD5B4-5F68-4E6C-BB6D-3C2F76A695A5}" dt="2023-11-03T10:57:39.665" v="13150" actId="1037"/>
          <ac:grpSpMkLst>
            <pc:docMk/>
            <pc:sldMk cId="2467134473" sldId="279"/>
            <ac:grpSpMk id="1183" creationId="{466C79F4-A733-692E-806E-4D6835238DDC}"/>
          </ac:grpSpMkLst>
        </pc:grpChg>
        <pc:grpChg chg="mod">
          <ac:chgData name="Carl Warom" userId="b8134005-8dc0-40ef-8d80-56834f818ec3" providerId="ADAL" clId="{02ACD5B4-5F68-4E6C-BB6D-3C2F76A695A5}" dt="2023-11-03T10:57:39.665" v="13150" actId="1037"/>
          <ac:grpSpMkLst>
            <pc:docMk/>
            <pc:sldMk cId="2467134473" sldId="279"/>
            <ac:grpSpMk id="1232" creationId="{A364F6B9-F2A5-334C-DA24-4D132467FEAE}"/>
          </ac:grpSpMkLst>
        </pc:grpChg>
        <pc:grpChg chg="mod">
          <ac:chgData name="Carl Warom" userId="b8134005-8dc0-40ef-8d80-56834f818ec3" providerId="ADAL" clId="{02ACD5B4-5F68-4E6C-BB6D-3C2F76A695A5}" dt="2023-11-03T10:57:39.665" v="13150" actId="1037"/>
          <ac:grpSpMkLst>
            <pc:docMk/>
            <pc:sldMk cId="2467134473" sldId="279"/>
            <ac:grpSpMk id="1233" creationId="{26FF0F63-E5AB-BB4B-23A7-BF660247190F}"/>
          </ac:grpSpMkLst>
        </pc:grpChg>
        <pc:grpChg chg="mod">
          <ac:chgData name="Carl Warom" userId="b8134005-8dc0-40ef-8d80-56834f818ec3" providerId="ADAL" clId="{02ACD5B4-5F68-4E6C-BB6D-3C2F76A695A5}" dt="2023-11-03T10:57:39.665" v="13150" actId="1037"/>
          <ac:grpSpMkLst>
            <pc:docMk/>
            <pc:sldMk cId="2467134473" sldId="279"/>
            <ac:grpSpMk id="1234" creationId="{25AB9F46-0A10-4FBD-11D8-18D65B414669}"/>
          </ac:grpSpMkLst>
        </pc:grpChg>
        <pc:grpChg chg="mod">
          <ac:chgData name="Carl Warom" userId="b8134005-8dc0-40ef-8d80-56834f818ec3" providerId="ADAL" clId="{02ACD5B4-5F68-4E6C-BB6D-3C2F76A695A5}" dt="2023-11-03T10:57:39.665" v="13150" actId="1037"/>
          <ac:grpSpMkLst>
            <pc:docMk/>
            <pc:sldMk cId="2467134473" sldId="279"/>
            <ac:grpSpMk id="1235" creationId="{46ADFD33-44D0-45A7-DD38-AAD82B963F18}"/>
          </ac:grpSpMkLst>
        </pc:grpChg>
        <pc:grpChg chg="mod">
          <ac:chgData name="Carl Warom" userId="b8134005-8dc0-40ef-8d80-56834f818ec3" providerId="ADAL" clId="{02ACD5B4-5F68-4E6C-BB6D-3C2F76A695A5}" dt="2023-11-03T10:57:39.665" v="13150" actId="1037"/>
          <ac:grpSpMkLst>
            <pc:docMk/>
            <pc:sldMk cId="2467134473" sldId="279"/>
            <ac:grpSpMk id="1284" creationId="{6944B4A5-ECBA-AB35-2737-C89784710854}"/>
          </ac:grpSpMkLst>
        </pc:grpChg>
        <pc:grpChg chg="mod">
          <ac:chgData name="Carl Warom" userId="b8134005-8dc0-40ef-8d80-56834f818ec3" providerId="ADAL" clId="{02ACD5B4-5F68-4E6C-BB6D-3C2F76A695A5}" dt="2023-11-03T10:57:39.665" v="13150" actId="1037"/>
          <ac:grpSpMkLst>
            <pc:docMk/>
            <pc:sldMk cId="2467134473" sldId="279"/>
            <ac:grpSpMk id="1285" creationId="{FD694D80-13AE-837A-2404-A963681DC3A5}"/>
          </ac:grpSpMkLst>
        </pc:grpChg>
        <pc:grpChg chg="mod">
          <ac:chgData name="Carl Warom" userId="b8134005-8dc0-40ef-8d80-56834f818ec3" providerId="ADAL" clId="{02ACD5B4-5F68-4E6C-BB6D-3C2F76A695A5}" dt="2023-11-03T10:57:39.665" v="13150" actId="1037"/>
          <ac:grpSpMkLst>
            <pc:docMk/>
            <pc:sldMk cId="2467134473" sldId="279"/>
            <ac:grpSpMk id="1286" creationId="{1CE93E0F-5994-E200-1DB7-9412D14D2BC3}"/>
          </ac:grpSpMkLst>
        </pc:grpChg>
        <pc:grpChg chg="mod">
          <ac:chgData name="Carl Warom" userId="b8134005-8dc0-40ef-8d80-56834f818ec3" providerId="ADAL" clId="{02ACD5B4-5F68-4E6C-BB6D-3C2F76A695A5}" dt="2023-11-03T10:57:39.665" v="13150" actId="1037"/>
          <ac:grpSpMkLst>
            <pc:docMk/>
            <pc:sldMk cId="2467134473" sldId="279"/>
            <ac:grpSpMk id="1287" creationId="{F9EE2B42-4E99-83BF-560C-9BD065451652}"/>
          </ac:grpSpMkLst>
        </pc:grpChg>
        <pc:grpChg chg="mod">
          <ac:chgData name="Carl Warom" userId="b8134005-8dc0-40ef-8d80-56834f818ec3" providerId="ADAL" clId="{02ACD5B4-5F68-4E6C-BB6D-3C2F76A695A5}" dt="2023-11-03T10:57:39.665" v="13150" actId="1037"/>
          <ac:grpSpMkLst>
            <pc:docMk/>
            <pc:sldMk cId="2467134473" sldId="279"/>
            <ac:grpSpMk id="1544" creationId="{B7DE1FBE-671D-62E8-E3CC-F7BE69A10017}"/>
          </ac:grpSpMkLst>
        </pc:grpChg>
        <pc:grpChg chg="mod">
          <ac:chgData name="Carl Warom" userId="b8134005-8dc0-40ef-8d80-56834f818ec3" providerId="ADAL" clId="{02ACD5B4-5F68-4E6C-BB6D-3C2F76A695A5}" dt="2023-11-03T10:57:39.665" v="13150" actId="1037"/>
          <ac:grpSpMkLst>
            <pc:docMk/>
            <pc:sldMk cId="2467134473" sldId="279"/>
            <ac:grpSpMk id="1545" creationId="{67EB28B2-038E-7774-2A42-5742EC950C55}"/>
          </ac:grpSpMkLst>
        </pc:grpChg>
        <pc:grpChg chg="mod">
          <ac:chgData name="Carl Warom" userId="b8134005-8dc0-40ef-8d80-56834f818ec3" providerId="ADAL" clId="{02ACD5B4-5F68-4E6C-BB6D-3C2F76A695A5}" dt="2023-11-03T10:57:39.665" v="13150" actId="1037"/>
          <ac:grpSpMkLst>
            <pc:docMk/>
            <pc:sldMk cId="2467134473" sldId="279"/>
            <ac:grpSpMk id="1546" creationId="{77336045-61D9-D9ED-1759-7443C15FA4B1}"/>
          </ac:grpSpMkLst>
        </pc:grpChg>
        <pc:grpChg chg="mod">
          <ac:chgData name="Carl Warom" userId="b8134005-8dc0-40ef-8d80-56834f818ec3" providerId="ADAL" clId="{02ACD5B4-5F68-4E6C-BB6D-3C2F76A695A5}" dt="2023-11-03T10:57:39.665" v="13150" actId="1037"/>
          <ac:grpSpMkLst>
            <pc:docMk/>
            <pc:sldMk cId="2467134473" sldId="279"/>
            <ac:grpSpMk id="1547" creationId="{339E3648-3C7F-608E-E2BE-9380AABCD141}"/>
          </ac:grpSpMkLst>
        </pc:grpChg>
        <pc:grpChg chg="mod">
          <ac:chgData name="Carl Warom" userId="b8134005-8dc0-40ef-8d80-56834f818ec3" providerId="ADAL" clId="{02ACD5B4-5F68-4E6C-BB6D-3C2F76A695A5}" dt="2023-11-03T10:57:39.665" v="13150" actId="1037"/>
          <ac:grpSpMkLst>
            <pc:docMk/>
            <pc:sldMk cId="2467134473" sldId="279"/>
            <ac:grpSpMk id="1548" creationId="{D9D0D50F-5345-A241-5864-638DE9A1341B}"/>
          </ac:grpSpMkLst>
        </pc:grpChg>
        <pc:grpChg chg="mod">
          <ac:chgData name="Carl Warom" userId="b8134005-8dc0-40ef-8d80-56834f818ec3" providerId="ADAL" clId="{02ACD5B4-5F68-4E6C-BB6D-3C2F76A695A5}" dt="2023-11-03T10:57:39.665" v="13150" actId="1037"/>
          <ac:grpSpMkLst>
            <pc:docMk/>
            <pc:sldMk cId="2467134473" sldId="279"/>
            <ac:grpSpMk id="1549" creationId="{36550A36-1961-802E-D75D-37E97DAC6D57}"/>
          </ac:grpSpMkLst>
        </pc:grpChg>
        <pc:grpChg chg="mod">
          <ac:chgData name="Carl Warom" userId="b8134005-8dc0-40ef-8d80-56834f818ec3" providerId="ADAL" clId="{02ACD5B4-5F68-4E6C-BB6D-3C2F76A695A5}" dt="2023-11-03T10:57:39.665" v="13150" actId="1037"/>
          <ac:grpSpMkLst>
            <pc:docMk/>
            <pc:sldMk cId="2467134473" sldId="279"/>
            <ac:grpSpMk id="1550" creationId="{FBA20DD7-63EF-66A4-401F-A0CBAF4D2575}"/>
          </ac:grpSpMkLst>
        </pc:grpChg>
        <pc:grpChg chg="mod">
          <ac:chgData name="Carl Warom" userId="b8134005-8dc0-40ef-8d80-56834f818ec3" providerId="ADAL" clId="{02ACD5B4-5F68-4E6C-BB6D-3C2F76A695A5}" dt="2023-11-03T10:57:39.665" v="13150" actId="1037"/>
          <ac:grpSpMkLst>
            <pc:docMk/>
            <pc:sldMk cId="2467134473" sldId="279"/>
            <ac:grpSpMk id="1551" creationId="{BBE8B212-4A41-ECA2-B826-492B4876E0EF}"/>
          </ac:grpSpMkLst>
        </pc:grpChg>
        <pc:grpChg chg="mod">
          <ac:chgData name="Carl Warom" userId="b8134005-8dc0-40ef-8d80-56834f818ec3" providerId="ADAL" clId="{02ACD5B4-5F68-4E6C-BB6D-3C2F76A695A5}" dt="2023-11-03T10:57:39.665" v="13150" actId="1037"/>
          <ac:grpSpMkLst>
            <pc:docMk/>
            <pc:sldMk cId="2467134473" sldId="279"/>
            <ac:grpSpMk id="1552" creationId="{34EF6E4D-02A5-F223-6505-349DAECED27E}"/>
          </ac:grpSpMkLst>
        </pc:grpChg>
        <pc:grpChg chg="mod">
          <ac:chgData name="Carl Warom" userId="b8134005-8dc0-40ef-8d80-56834f818ec3" providerId="ADAL" clId="{02ACD5B4-5F68-4E6C-BB6D-3C2F76A695A5}" dt="2023-11-03T10:57:39.665" v="13150" actId="1037"/>
          <ac:grpSpMkLst>
            <pc:docMk/>
            <pc:sldMk cId="2467134473" sldId="279"/>
            <ac:grpSpMk id="1601" creationId="{BEB3EAAC-F59A-1179-30DE-E7B8517F93CC}"/>
          </ac:grpSpMkLst>
        </pc:grpChg>
        <pc:grpChg chg="mod">
          <ac:chgData name="Carl Warom" userId="b8134005-8dc0-40ef-8d80-56834f818ec3" providerId="ADAL" clId="{02ACD5B4-5F68-4E6C-BB6D-3C2F76A695A5}" dt="2023-11-03T10:57:39.665" v="13150" actId="1037"/>
          <ac:grpSpMkLst>
            <pc:docMk/>
            <pc:sldMk cId="2467134473" sldId="279"/>
            <ac:grpSpMk id="1602" creationId="{FB0B41E4-63E8-5802-71E8-93D9DDA1116A}"/>
          </ac:grpSpMkLst>
        </pc:grpChg>
        <pc:grpChg chg="mod">
          <ac:chgData name="Carl Warom" userId="b8134005-8dc0-40ef-8d80-56834f818ec3" providerId="ADAL" clId="{02ACD5B4-5F68-4E6C-BB6D-3C2F76A695A5}" dt="2023-11-03T10:57:39.665" v="13150" actId="1037"/>
          <ac:grpSpMkLst>
            <pc:docMk/>
            <pc:sldMk cId="2467134473" sldId="279"/>
            <ac:grpSpMk id="1603" creationId="{4175F1EE-B6DB-080F-5154-7E6D45D4D928}"/>
          </ac:grpSpMkLst>
        </pc:grpChg>
        <pc:grpChg chg="mod">
          <ac:chgData name="Carl Warom" userId="b8134005-8dc0-40ef-8d80-56834f818ec3" providerId="ADAL" clId="{02ACD5B4-5F68-4E6C-BB6D-3C2F76A695A5}" dt="2023-11-03T10:57:39.665" v="13150" actId="1037"/>
          <ac:grpSpMkLst>
            <pc:docMk/>
            <pc:sldMk cId="2467134473" sldId="279"/>
            <ac:grpSpMk id="1652" creationId="{456F03CB-609B-AD15-E1D7-81494E44A0D5}"/>
          </ac:grpSpMkLst>
        </pc:grpChg>
        <pc:grpChg chg="mod">
          <ac:chgData name="Carl Warom" userId="b8134005-8dc0-40ef-8d80-56834f818ec3" providerId="ADAL" clId="{02ACD5B4-5F68-4E6C-BB6D-3C2F76A695A5}" dt="2023-11-03T10:57:39.665" v="13150" actId="1037"/>
          <ac:grpSpMkLst>
            <pc:docMk/>
            <pc:sldMk cId="2467134473" sldId="279"/>
            <ac:grpSpMk id="1653" creationId="{F5B0A2A1-A013-E81E-A04D-2BC34C3FAF2E}"/>
          </ac:grpSpMkLst>
        </pc:grpChg>
        <pc:grpChg chg="mod">
          <ac:chgData name="Carl Warom" userId="b8134005-8dc0-40ef-8d80-56834f818ec3" providerId="ADAL" clId="{02ACD5B4-5F68-4E6C-BB6D-3C2F76A695A5}" dt="2023-11-03T10:57:39.665" v="13150" actId="1037"/>
          <ac:grpSpMkLst>
            <pc:docMk/>
            <pc:sldMk cId="2467134473" sldId="279"/>
            <ac:grpSpMk id="1654" creationId="{A0E156CF-AAEC-E507-E368-D17FCD1B2057}"/>
          </ac:grpSpMkLst>
        </pc:grpChg>
        <pc:grpChg chg="mod">
          <ac:chgData name="Carl Warom" userId="b8134005-8dc0-40ef-8d80-56834f818ec3" providerId="ADAL" clId="{02ACD5B4-5F68-4E6C-BB6D-3C2F76A695A5}" dt="2023-11-03T10:57:39.665" v="13150" actId="1037"/>
          <ac:grpSpMkLst>
            <pc:docMk/>
            <pc:sldMk cId="2467134473" sldId="279"/>
            <ac:grpSpMk id="1703" creationId="{55C09199-617C-D920-7D0E-E22E56780C57}"/>
          </ac:grpSpMkLst>
        </pc:grpChg>
        <pc:grpChg chg="mod">
          <ac:chgData name="Carl Warom" userId="b8134005-8dc0-40ef-8d80-56834f818ec3" providerId="ADAL" clId="{02ACD5B4-5F68-4E6C-BB6D-3C2F76A695A5}" dt="2023-11-03T10:57:39.665" v="13150" actId="1037"/>
          <ac:grpSpMkLst>
            <pc:docMk/>
            <pc:sldMk cId="2467134473" sldId="279"/>
            <ac:grpSpMk id="1704" creationId="{A52C1A6F-1A8A-5515-9A9B-450A1E64D02E}"/>
          </ac:grpSpMkLst>
        </pc:grpChg>
        <pc:grpChg chg="mod">
          <ac:chgData name="Carl Warom" userId="b8134005-8dc0-40ef-8d80-56834f818ec3" providerId="ADAL" clId="{02ACD5B4-5F68-4E6C-BB6D-3C2F76A695A5}" dt="2023-11-03T10:57:39.665" v="13150" actId="1037"/>
          <ac:grpSpMkLst>
            <pc:docMk/>
            <pc:sldMk cId="2467134473" sldId="279"/>
            <ac:grpSpMk id="1705" creationId="{F46B8980-8E06-DF1C-4F06-40A4FEB72810}"/>
          </ac:grpSpMkLst>
        </pc:grpChg>
        <pc:grpChg chg="mod">
          <ac:chgData name="Carl Warom" userId="b8134005-8dc0-40ef-8d80-56834f818ec3" providerId="ADAL" clId="{02ACD5B4-5F68-4E6C-BB6D-3C2F76A695A5}" dt="2023-11-03T10:57:39.665" v="13150" actId="1037"/>
          <ac:grpSpMkLst>
            <pc:docMk/>
            <pc:sldMk cId="2467134473" sldId="279"/>
            <ac:grpSpMk id="1754" creationId="{D16B8602-7462-5412-CAEC-73E2A22E07D4}"/>
          </ac:grpSpMkLst>
        </pc:grpChg>
        <pc:picChg chg="mod">
          <ac:chgData name="Carl Warom" userId="b8134005-8dc0-40ef-8d80-56834f818ec3" providerId="ADAL" clId="{02ACD5B4-5F68-4E6C-BB6D-3C2F76A695A5}" dt="2023-11-03T10:57:05.708" v="13130" actId="1038"/>
          <ac:picMkLst>
            <pc:docMk/>
            <pc:sldMk cId="2467134473" sldId="279"/>
            <ac:picMk id="4" creationId="{E6A01A3C-ACA5-CE7B-58FA-633AF3700065}"/>
          </ac:picMkLst>
        </pc:picChg>
        <pc:picChg chg="mod">
          <ac:chgData name="Carl Warom" userId="b8134005-8dc0-40ef-8d80-56834f818ec3" providerId="ADAL" clId="{02ACD5B4-5F68-4E6C-BB6D-3C2F76A695A5}" dt="2023-11-03T10:57:05.708" v="13130" actId="1038"/>
          <ac:picMkLst>
            <pc:docMk/>
            <pc:sldMk cId="2467134473" sldId="279"/>
            <ac:picMk id="7" creationId="{AC5CE3AB-D2D9-6489-CEBD-E8BF0CFB283E}"/>
          </ac:picMkLst>
        </pc:picChg>
        <pc:picChg chg="mod">
          <ac:chgData name="Carl Warom" userId="b8134005-8dc0-40ef-8d80-56834f818ec3" providerId="ADAL" clId="{02ACD5B4-5F68-4E6C-BB6D-3C2F76A695A5}" dt="2023-11-03T10:56:32.266" v="13058"/>
          <ac:picMkLst>
            <pc:docMk/>
            <pc:sldMk cId="2467134473" sldId="279"/>
            <ac:picMk id="12" creationId="{5B967315-2A0B-309E-969B-0CC82C3E8E3E}"/>
          </ac:picMkLst>
        </pc:picChg>
        <pc:picChg chg="mod">
          <ac:chgData name="Carl Warom" userId="b8134005-8dc0-40ef-8d80-56834f818ec3" providerId="ADAL" clId="{02ACD5B4-5F68-4E6C-BB6D-3C2F76A695A5}" dt="2023-11-03T10:56:32.266" v="13058"/>
          <ac:picMkLst>
            <pc:docMk/>
            <pc:sldMk cId="2467134473" sldId="279"/>
            <ac:picMk id="13" creationId="{F70F12E6-D9AD-2285-3D32-5A26A338F8A7}"/>
          </ac:picMkLst>
        </pc:picChg>
        <pc:picChg chg="mod">
          <ac:chgData name="Carl Warom" userId="b8134005-8dc0-40ef-8d80-56834f818ec3" providerId="ADAL" clId="{02ACD5B4-5F68-4E6C-BB6D-3C2F76A695A5}" dt="2023-11-03T10:57:05.708" v="13130" actId="1038"/>
          <ac:picMkLst>
            <pc:docMk/>
            <pc:sldMk cId="2467134473" sldId="279"/>
            <ac:picMk id="14" creationId="{3D2F0241-F2A0-7D7D-B00E-92EA1FD40A8B}"/>
          </ac:picMkLst>
        </pc:picChg>
        <pc:picChg chg="mod">
          <ac:chgData name="Carl Warom" userId="b8134005-8dc0-40ef-8d80-56834f818ec3" providerId="ADAL" clId="{02ACD5B4-5F68-4E6C-BB6D-3C2F76A695A5}" dt="2023-11-03T10:57:05.708" v="13130" actId="1038"/>
          <ac:picMkLst>
            <pc:docMk/>
            <pc:sldMk cId="2467134473" sldId="279"/>
            <ac:picMk id="16" creationId="{653296DB-27D0-E60B-E441-ECB2F0BB1A38}"/>
          </ac:picMkLst>
        </pc:picChg>
        <pc:picChg chg="mod">
          <ac:chgData name="Carl Warom" userId="b8134005-8dc0-40ef-8d80-56834f818ec3" providerId="ADAL" clId="{02ACD5B4-5F68-4E6C-BB6D-3C2F76A695A5}" dt="2023-11-03T10:57:05.708" v="13130" actId="1038"/>
          <ac:picMkLst>
            <pc:docMk/>
            <pc:sldMk cId="2467134473" sldId="279"/>
            <ac:picMk id="17" creationId="{FB77E767-E331-0372-FFDF-5047568EF1E5}"/>
          </ac:picMkLst>
        </pc:picChg>
        <pc:picChg chg="mod">
          <ac:chgData name="Carl Warom" userId="b8134005-8dc0-40ef-8d80-56834f818ec3" providerId="ADAL" clId="{02ACD5B4-5F68-4E6C-BB6D-3C2F76A695A5}" dt="2023-11-03T10:57:05.708" v="13130" actId="1038"/>
          <ac:picMkLst>
            <pc:docMk/>
            <pc:sldMk cId="2467134473" sldId="279"/>
            <ac:picMk id="18" creationId="{9A227794-2F26-8B86-4FAF-99DF7A5023E6}"/>
          </ac:picMkLst>
        </pc:picChg>
        <pc:picChg chg="mod">
          <ac:chgData name="Carl Warom" userId="b8134005-8dc0-40ef-8d80-56834f818ec3" providerId="ADAL" clId="{02ACD5B4-5F68-4E6C-BB6D-3C2F76A695A5}" dt="2023-11-03T10:57:05.708" v="13130" actId="1038"/>
          <ac:picMkLst>
            <pc:docMk/>
            <pc:sldMk cId="2467134473" sldId="279"/>
            <ac:picMk id="19" creationId="{953D1B11-0384-CDC2-DF30-92549008FB0F}"/>
          </ac:picMkLst>
        </pc:picChg>
        <pc:picChg chg="mod">
          <ac:chgData name="Carl Warom" userId="b8134005-8dc0-40ef-8d80-56834f818ec3" providerId="ADAL" clId="{02ACD5B4-5F68-4E6C-BB6D-3C2F76A695A5}" dt="2023-11-03T10:57:05.708" v="13130" actId="1038"/>
          <ac:picMkLst>
            <pc:docMk/>
            <pc:sldMk cId="2467134473" sldId="279"/>
            <ac:picMk id="20" creationId="{2C7D1E3E-DC96-85F1-663C-C1AEA2495005}"/>
          </ac:picMkLst>
        </pc:picChg>
        <pc:picChg chg="mod">
          <ac:chgData name="Carl Warom" userId="b8134005-8dc0-40ef-8d80-56834f818ec3" providerId="ADAL" clId="{02ACD5B4-5F68-4E6C-BB6D-3C2F76A695A5}" dt="2023-11-03T10:57:05.708" v="13130" actId="1038"/>
          <ac:picMkLst>
            <pc:docMk/>
            <pc:sldMk cId="2467134473" sldId="279"/>
            <ac:picMk id="21" creationId="{048262C3-8133-FF6E-D9F8-29B1F6057A09}"/>
          </ac:picMkLst>
        </pc:picChg>
        <pc:picChg chg="mod">
          <ac:chgData name="Carl Warom" userId="b8134005-8dc0-40ef-8d80-56834f818ec3" providerId="ADAL" clId="{02ACD5B4-5F68-4E6C-BB6D-3C2F76A695A5}" dt="2023-11-03T10:56:32.266" v="13058"/>
          <ac:picMkLst>
            <pc:docMk/>
            <pc:sldMk cId="2467134473" sldId="279"/>
            <ac:picMk id="23" creationId="{E23131AF-4AA2-B2A2-12E5-4CF6BB5E7F71}"/>
          </ac:picMkLst>
        </pc:picChg>
        <pc:picChg chg="mod">
          <ac:chgData name="Carl Warom" userId="b8134005-8dc0-40ef-8d80-56834f818ec3" providerId="ADAL" clId="{02ACD5B4-5F68-4E6C-BB6D-3C2F76A695A5}" dt="2023-11-03T10:57:05.708" v="13130" actId="1038"/>
          <ac:picMkLst>
            <pc:docMk/>
            <pc:sldMk cId="2467134473" sldId="279"/>
            <ac:picMk id="26" creationId="{4D9CA8A7-0F1E-124C-3E3D-00ADC8AE89A7}"/>
          </ac:picMkLst>
        </pc:picChg>
        <pc:picChg chg="mod">
          <ac:chgData name="Carl Warom" userId="b8134005-8dc0-40ef-8d80-56834f818ec3" providerId="ADAL" clId="{02ACD5B4-5F68-4E6C-BB6D-3C2F76A695A5}" dt="2023-11-03T10:57:05.708" v="13130" actId="1038"/>
          <ac:picMkLst>
            <pc:docMk/>
            <pc:sldMk cId="2467134473" sldId="279"/>
            <ac:picMk id="27" creationId="{158FAE57-61DE-67F6-D81F-FDE7B9F69738}"/>
          </ac:picMkLst>
        </pc:picChg>
        <pc:picChg chg="mod">
          <ac:chgData name="Carl Warom" userId="b8134005-8dc0-40ef-8d80-56834f818ec3" providerId="ADAL" clId="{02ACD5B4-5F68-4E6C-BB6D-3C2F76A695A5}" dt="2023-11-03T10:57:05.708" v="13130" actId="1038"/>
          <ac:picMkLst>
            <pc:docMk/>
            <pc:sldMk cId="2467134473" sldId="279"/>
            <ac:picMk id="28" creationId="{0CFA89AA-0171-DA97-5C31-5FDB09A39963}"/>
          </ac:picMkLst>
        </pc:picChg>
        <pc:picChg chg="mod">
          <ac:chgData name="Carl Warom" userId="b8134005-8dc0-40ef-8d80-56834f818ec3" providerId="ADAL" clId="{02ACD5B4-5F68-4E6C-BB6D-3C2F76A695A5}" dt="2023-11-03T10:57:05.708" v="13130" actId="1038"/>
          <ac:picMkLst>
            <pc:docMk/>
            <pc:sldMk cId="2467134473" sldId="279"/>
            <ac:picMk id="29" creationId="{A97E0C3C-BB9C-66FF-A535-66ADE44F971B}"/>
          </ac:picMkLst>
        </pc:picChg>
        <pc:picChg chg="mod">
          <ac:chgData name="Carl Warom" userId="b8134005-8dc0-40ef-8d80-56834f818ec3" providerId="ADAL" clId="{02ACD5B4-5F68-4E6C-BB6D-3C2F76A695A5}" dt="2023-11-03T10:57:05.708" v="13130" actId="1038"/>
          <ac:picMkLst>
            <pc:docMk/>
            <pc:sldMk cId="2467134473" sldId="279"/>
            <ac:picMk id="30" creationId="{BBFAAEAA-DC15-C310-094C-DC0F434837AA}"/>
          </ac:picMkLst>
        </pc:picChg>
        <pc:picChg chg="mod">
          <ac:chgData name="Carl Warom" userId="b8134005-8dc0-40ef-8d80-56834f818ec3" providerId="ADAL" clId="{02ACD5B4-5F68-4E6C-BB6D-3C2F76A695A5}" dt="2023-11-03T10:57:05.708" v="13130" actId="1038"/>
          <ac:picMkLst>
            <pc:docMk/>
            <pc:sldMk cId="2467134473" sldId="279"/>
            <ac:picMk id="31" creationId="{22784DCD-3FB6-FB4B-46D6-022C505DED18}"/>
          </ac:picMkLst>
        </pc:picChg>
        <pc:picChg chg="mod">
          <ac:chgData name="Carl Warom" userId="b8134005-8dc0-40ef-8d80-56834f818ec3" providerId="ADAL" clId="{02ACD5B4-5F68-4E6C-BB6D-3C2F76A695A5}" dt="2023-11-03T10:57:05.708" v="13130" actId="1038"/>
          <ac:picMkLst>
            <pc:docMk/>
            <pc:sldMk cId="2467134473" sldId="279"/>
            <ac:picMk id="32" creationId="{A03F16CD-DD28-CFA8-3A81-CAB1D17DCF15}"/>
          </ac:picMkLst>
        </pc:picChg>
        <pc:picChg chg="mod">
          <ac:chgData name="Carl Warom" userId="b8134005-8dc0-40ef-8d80-56834f818ec3" providerId="ADAL" clId="{02ACD5B4-5F68-4E6C-BB6D-3C2F76A695A5}" dt="2023-11-03T10:57:05.708" v="13130" actId="1038"/>
          <ac:picMkLst>
            <pc:docMk/>
            <pc:sldMk cId="2467134473" sldId="279"/>
            <ac:picMk id="33" creationId="{179C7C96-16B8-955E-61C3-FCE5E33C10DC}"/>
          </ac:picMkLst>
        </pc:picChg>
        <pc:picChg chg="mod">
          <ac:chgData name="Carl Warom" userId="b8134005-8dc0-40ef-8d80-56834f818ec3" providerId="ADAL" clId="{02ACD5B4-5F68-4E6C-BB6D-3C2F76A695A5}" dt="2023-11-03T10:57:05.708" v="13130" actId="1038"/>
          <ac:picMkLst>
            <pc:docMk/>
            <pc:sldMk cId="2467134473" sldId="279"/>
            <ac:picMk id="34" creationId="{B9FA1BC0-9BB9-4342-4891-C4D5EEC7A24A}"/>
          </ac:picMkLst>
        </pc:picChg>
        <pc:picChg chg="mod">
          <ac:chgData name="Carl Warom" userId="b8134005-8dc0-40ef-8d80-56834f818ec3" providerId="ADAL" clId="{02ACD5B4-5F68-4E6C-BB6D-3C2F76A695A5}" dt="2023-11-03T10:57:05.708" v="13130" actId="1038"/>
          <ac:picMkLst>
            <pc:docMk/>
            <pc:sldMk cId="2467134473" sldId="279"/>
            <ac:picMk id="35" creationId="{D08224C0-4C1C-F8FE-909A-D12BB2A71411}"/>
          </ac:picMkLst>
        </pc:picChg>
        <pc:picChg chg="mod">
          <ac:chgData name="Carl Warom" userId="b8134005-8dc0-40ef-8d80-56834f818ec3" providerId="ADAL" clId="{02ACD5B4-5F68-4E6C-BB6D-3C2F76A695A5}" dt="2023-11-03T10:57:05.708" v="13130" actId="1038"/>
          <ac:picMkLst>
            <pc:docMk/>
            <pc:sldMk cId="2467134473" sldId="279"/>
            <ac:picMk id="36" creationId="{DD30BDD5-44A2-77B8-2A45-A33705DFF531}"/>
          </ac:picMkLst>
        </pc:picChg>
        <pc:picChg chg="mod">
          <ac:chgData name="Carl Warom" userId="b8134005-8dc0-40ef-8d80-56834f818ec3" providerId="ADAL" clId="{02ACD5B4-5F68-4E6C-BB6D-3C2F76A695A5}" dt="2023-11-03T10:57:05.708" v="13130" actId="1038"/>
          <ac:picMkLst>
            <pc:docMk/>
            <pc:sldMk cId="2467134473" sldId="279"/>
            <ac:picMk id="37" creationId="{34F7C85E-A0B0-087B-060B-FF479C8B5A3B}"/>
          </ac:picMkLst>
        </pc:picChg>
        <pc:picChg chg="mod">
          <ac:chgData name="Carl Warom" userId="b8134005-8dc0-40ef-8d80-56834f818ec3" providerId="ADAL" clId="{02ACD5B4-5F68-4E6C-BB6D-3C2F76A695A5}" dt="2023-11-03T10:57:05.708" v="13130" actId="1038"/>
          <ac:picMkLst>
            <pc:docMk/>
            <pc:sldMk cId="2467134473" sldId="279"/>
            <ac:picMk id="38" creationId="{C63D9F23-84E1-4F23-39AB-4348FC679960}"/>
          </ac:picMkLst>
        </pc:picChg>
        <pc:picChg chg="mod">
          <ac:chgData name="Carl Warom" userId="b8134005-8dc0-40ef-8d80-56834f818ec3" providerId="ADAL" clId="{02ACD5B4-5F68-4E6C-BB6D-3C2F76A695A5}" dt="2023-11-03T10:57:05.708" v="13130" actId="1038"/>
          <ac:picMkLst>
            <pc:docMk/>
            <pc:sldMk cId="2467134473" sldId="279"/>
            <ac:picMk id="39" creationId="{5E186435-A314-8729-E4BB-BD4705EB9CB6}"/>
          </ac:picMkLst>
        </pc:picChg>
        <pc:picChg chg="mod">
          <ac:chgData name="Carl Warom" userId="b8134005-8dc0-40ef-8d80-56834f818ec3" providerId="ADAL" clId="{02ACD5B4-5F68-4E6C-BB6D-3C2F76A695A5}" dt="2023-11-03T10:57:05.708" v="13130" actId="1038"/>
          <ac:picMkLst>
            <pc:docMk/>
            <pc:sldMk cId="2467134473" sldId="279"/>
            <ac:picMk id="40" creationId="{9744FFD8-34F4-0DAD-D011-FA1950B436D0}"/>
          </ac:picMkLst>
        </pc:picChg>
        <pc:picChg chg="mod">
          <ac:chgData name="Carl Warom" userId="b8134005-8dc0-40ef-8d80-56834f818ec3" providerId="ADAL" clId="{02ACD5B4-5F68-4E6C-BB6D-3C2F76A695A5}" dt="2023-11-03T10:57:05.708" v="13130" actId="1038"/>
          <ac:picMkLst>
            <pc:docMk/>
            <pc:sldMk cId="2467134473" sldId="279"/>
            <ac:picMk id="41" creationId="{458F68D5-D06C-9FE7-D922-7C48E88E6D97}"/>
          </ac:picMkLst>
        </pc:picChg>
        <pc:picChg chg="add del mod">
          <ac:chgData name="Carl Warom" userId="b8134005-8dc0-40ef-8d80-56834f818ec3" providerId="ADAL" clId="{02ACD5B4-5F68-4E6C-BB6D-3C2F76A695A5}" dt="2023-11-03T10:57:04.546" v="13123"/>
          <ac:picMkLst>
            <pc:docMk/>
            <pc:sldMk cId="2467134473" sldId="279"/>
            <ac:picMk id="42" creationId="{CF9E2F9C-24F6-3A05-D9F3-8947BF3C9476}"/>
          </ac:picMkLst>
        </pc:picChg>
        <pc:picChg chg="mod">
          <ac:chgData name="Carl Warom" userId="b8134005-8dc0-40ef-8d80-56834f818ec3" providerId="ADAL" clId="{02ACD5B4-5F68-4E6C-BB6D-3C2F76A695A5}" dt="2023-11-03T10:57:39.665" v="13150" actId="1037"/>
          <ac:picMkLst>
            <pc:docMk/>
            <pc:sldMk cId="2467134473" sldId="279"/>
            <ac:picMk id="61" creationId="{C7264D12-9F94-9619-62A9-C782F044FA3E}"/>
          </ac:picMkLst>
        </pc:picChg>
        <pc:picChg chg="mod">
          <ac:chgData name="Carl Warom" userId="b8134005-8dc0-40ef-8d80-56834f818ec3" providerId="ADAL" clId="{02ACD5B4-5F68-4E6C-BB6D-3C2F76A695A5}" dt="2023-11-03T10:57:39.665" v="13150" actId="1037"/>
          <ac:picMkLst>
            <pc:docMk/>
            <pc:sldMk cId="2467134473" sldId="279"/>
            <ac:picMk id="62" creationId="{15AF261F-C7A2-BFA8-30EA-D7D591CC9B1A}"/>
          </ac:picMkLst>
        </pc:picChg>
        <pc:picChg chg="mod">
          <ac:chgData name="Carl Warom" userId="b8134005-8dc0-40ef-8d80-56834f818ec3" providerId="ADAL" clId="{02ACD5B4-5F68-4E6C-BB6D-3C2F76A695A5}" dt="2023-11-03T10:57:39.665" v="13150" actId="1037"/>
          <ac:picMkLst>
            <pc:docMk/>
            <pc:sldMk cId="2467134473" sldId="279"/>
            <ac:picMk id="63" creationId="{FA802CBC-B7F6-DE70-2785-0E2530C5C9CC}"/>
          </ac:picMkLst>
        </pc:picChg>
        <pc:picChg chg="mod">
          <ac:chgData name="Carl Warom" userId="b8134005-8dc0-40ef-8d80-56834f818ec3" providerId="ADAL" clId="{02ACD5B4-5F68-4E6C-BB6D-3C2F76A695A5}" dt="2023-11-03T10:57:39.665" v="13150" actId="1037"/>
          <ac:picMkLst>
            <pc:docMk/>
            <pc:sldMk cId="2467134473" sldId="279"/>
            <ac:picMk id="1024" creationId="{25CF3B54-39D6-0471-6D54-8DB24D184E2B}"/>
          </ac:picMkLst>
        </pc:picChg>
        <pc:picChg chg="mod">
          <ac:chgData name="Carl Warom" userId="b8134005-8dc0-40ef-8d80-56834f818ec3" providerId="ADAL" clId="{02ACD5B4-5F68-4E6C-BB6D-3C2F76A695A5}" dt="2023-11-03T10:57:39.665" v="13150" actId="1037"/>
          <ac:picMkLst>
            <pc:docMk/>
            <pc:sldMk cId="2467134473" sldId="279"/>
            <ac:picMk id="1025" creationId="{71B23C48-151B-6D8F-E655-9EE81A5AA31F}"/>
          </ac:picMkLst>
        </pc:picChg>
        <pc:picChg chg="mod">
          <ac:chgData name="Carl Warom" userId="b8134005-8dc0-40ef-8d80-56834f818ec3" providerId="ADAL" clId="{02ACD5B4-5F68-4E6C-BB6D-3C2F76A695A5}" dt="2023-11-03T10:57:05.708" v="13130" actId="1038"/>
          <ac:picMkLst>
            <pc:docMk/>
            <pc:sldMk cId="2467134473" sldId="279"/>
            <ac:picMk id="1026" creationId="{2ACB2C32-6007-6261-8EEB-1658F0E3464A}"/>
          </ac:picMkLst>
        </pc:picChg>
        <pc:picChg chg="mod">
          <ac:chgData name="Carl Warom" userId="b8134005-8dc0-40ef-8d80-56834f818ec3" providerId="ADAL" clId="{02ACD5B4-5F68-4E6C-BB6D-3C2F76A695A5}" dt="2023-11-03T10:57:39.665" v="13150" actId="1037"/>
          <ac:picMkLst>
            <pc:docMk/>
            <pc:sldMk cId="2467134473" sldId="279"/>
            <ac:picMk id="1027" creationId="{640089CB-2EE9-E29B-312B-A0DD75CBF9FB}"/>
          </ac:picMkLst>
        </pc:picChg>
        <pc:picChg chg="mod">
          <ac:chgData name="Carl Warom" userId="b8134005-8dc0-40ef-8d80-56834f818ec3" providerId="ADAL" clId="{02ACD5B4-5F68-4E6C-BB6D-3C2F76A695A5}" dt="2023-11-03T10:57:39.665" v="13150" actId="1037"/>
          <ac:picMkLst>
            <pc:docMk/>
            <pc:sldMk cId="2467134473" sldId="279"/>
            <ac:picMk id="1028" creationId="{D8743ACA-F6DA-A4B6-20BA-AB800A26BBB7}"/>
          </ac:picMkLst>
        </pc:picChg>
        <pc:picChg chg="mod">
          <ac:chgData name="Carl Warom" userId="b8134005-8dc0-40ef-8d80-56834f818ec3" providerId="ADAL" clId="{02ACD5B4-5F68-4E6C-BB6D-3C2F76A695A5}" dt="2023-11-03T10:57:39.665" v="13150" actId="1037"/>
          <ac:picMkLst>
            <pc:docMk/>
            <pc:sldMk cId="2467134473" sldId="279"/>
            <ac:picMk id="1029" creationId="{61B603C3-CEBC-EB49-74B3-6F94DBDD8C6D}"/>
          </ac:picMkLst>
        </pc:picChg>
        <pc:picChg chg="mod">
          <ac:chgData name="Carl Warom" userId="b8134005-8dc0-40ef-8d80-56834f818ec3" providerId="ADAL" clId="{02ACD5B4-5F68-4E6C-BB6D-3C2F76A695A5}" dt="2023-11-03T10:57:39.665" v="13150" actId="1037"/>
          <ac:picMkLst>
            <pc:docMk/>
            <pc:sldMk cId="2467134473" sldId="279"/>
            <ac:picMk id="1030" creationId="{5EE8A0AA-25AF-87D2-5D7C-B8C476CC0600}"/>
          </ac:picMkLst>
        </pc:picChg>
        <pc:picChg chg="mod">
          <ac:chgData name="Carl Warom" userId="b8134005-8dc0-40ef-8d80-56834f818ec3" providerId="ADAL" clId="{02ACD5B4-5F68-4E6C-BB6D-3C2F76A695A5}" dt="2023-11-03T10:57:39.665" v="13150" actId="1037"/>
          <ac:picMkLst>
            <pc:docMk/>
            <pc:sldMk cId="2467134473" sldId="279"/>
            <ac:picMk id="1031" creationId="{516582A4-CA2A-8721-2FCE-B0BDC052CE0A}"/>
          </ac:picMkLst>
        </pc:picChg>
        <pc:picChg chg="mod">
          <ac:chgData name="Carl Warom" userId="b8134005-8dc0-40ef-8d80-56834f818ec3" providerId="ADAL" clId="{02ACD5B4-5F68-4E6C-BB6D-3C2F76A695A5}" dt="2023-11-03T10:57:39.665" v="13150" actId="1037"/>
          <ac:picMkLst>
            <pc:docMk/>
            <pc:sldMk cId="2467134473" sldId="279"/>
            <ac:picMk id="1032" creationId="{90BF0A3F-31E1-EFA0-A238-2804C5E50078}"/>
          </ac:picMkLst>
        </pc:picChg>
        <pc:picChg chg="mod">
          <ac:chgData name="Carl Warom" userId="b8134005-8dc0-40ef-8d80-56834f818ec3" providerId="ADAL" clId="{02ACD5B4-5F68-4E6C-BB6D-3C2F76A695A5}" dt="2023-11-03T10:57:39.665" v="13150" actId="1037"/>
          <ac:picMkLst>
            <pc:docMk/>
            <pc:sldMk cId="2467134473" sldId="279"/>
            <ac:picMk id="1033" creationId="{09986B1D-A86C-3623-3C24-B1D9F6A310DA}"/>
          </ac:picMkLst>
        </pc:picChg>
        <pc:picChg chg="mod">
          <ac:chgData name="Carl Warom" userId="b8134005-8dc0-40ef-8d80-56834f818ec3" providerId="ADAL" clId="{02ACD5B4-5F68-4E6C-BB6D-3C2F76A695A5}" dt="2023-11-03T10:57:39.665" v="13150" actId="1037"/>
          <ac:picMkLst>
            <pc:docMk/>
            <pc:sldMk cId="2467134473" sldId="279"/>
            <ac:picMk id="1034" creationId="{2BAECF76-3EA1-1F68-2C5F-837E0B1A1441}"/>
          </ac:picMkLst>
        </pc:picChg>
        <pc:picChg chg="mod">
          <ac:chgData name="Carl Warom" userId="b8134005-8dc0-40ef-8d80-56834f818ec3" providerId="ADAL" clId="{02ACD5B4-5F68-4E6C-BB6D-3C2F76A695A5}" dt="2023-11-03T10:57:39.665" v="13150" actId="1037"/>
          <ac:picMkLst>
            <pc:docMk/>
            <pc:sldMk cId="2467134473" sldId="279"/>
            <ac:picMk id="1035" creationId="{B66E9146-8672-264D-EB1B-4AABB93956D7}"/>
          </ac:picMkLst>
        </pc:picChg>
        <pc:picChg chg="mod">
          <ac:chgData name="Carl Warom" userId="b8134005-8dc0-40ef-8d80-56834f818ec3" providerId="ADAL" clId="{02ACD5B4-5F68-4E6C-BB6D-3C2F76A695A5}" dt="2023-11-03T10:57:39.665" v="13150" actId="1037"/>
          <ac:picMkLst>
            <pc:docMk/>
            <pc:sldMk cId="2467134473" sldId="279"/>
            <ac:picMk id="1036" creationId="{12F5CDF4-9523-2F2D-0753-756EF0FFB315}"/>
          </ac:picMkLst>
        </pc:picChg>
        <pc:picChg chg="mod">
          <ac:chgData name="Carl Warom" userId="b8134005-8dc0-40ef-8d80-56834f818ec3" providerId="ADAL" clId="{02ACD5B4-5F68-4E6C-BB6D-3C2F76A695A5}" dt="2023-11-03T10:57:39.665" v="13150" actId="1037"/>
          <ac:picMkLst>
            <pc:docMk/>
            <pc:sldMk cId="2467134473" sldId="279"/>
            <ac:picMk id="1037" creationId="{E3B3A608-C8BC-1E28-D796-6A269DE4C74C}"/>
          </ac:picMkLst>
        </pc:picChg>
        <pc:picChg chg="mod">
          <ac:chgData name="Carl Warom" userId="b8134005-8dc0-40ef-8d80-56834f818ec3" providerId="ADAL" clId="{02ACD5B4-5F68-4E6C-BB6D-3C2F76A695A5}" dt="2023-11-03T10:57:39.665" v="13150" actId="1037"/>
          <ac:picMkLst>
            <pc:docMk/>
            <pc:sldMk cId="2467134473" sldId="279"/>
            <ac:picMk id="1039" creationId="{41522951-D24E-6A28-22E8-9853BF0AE7B2}"/>
          </ac:picMkLst>
        </pc:picChg>
        <pc:picChg chg="mod">
          <ac:chgData name="Carl Warom" userId="b8134005-8dc0-40ef-8d80-56834f818ec3" providerId="ADAL" clId="{02ACD5B4-5F68-4E6C-BB6D-3C2F76A695A5}" dt="2023-11-03T10:57:39.665" v="13150" actId="1037"/>
          <ac:picMkLst>
            <pc:docMk/>
            <pc:sldMk cId="2467134473" sldId="279"/>
            <ac:picMk id="1040" creationId="{25CDAFBD-736E-DADD-BA49-BE89796E9124}"/>
          </ac:picMkLst>
        </pc:picChg>
        <pc:picChg chg="mod">
          <ac:chgData name="Carl Warom" userId="b8134005-8dc0-40ef-8d80-56834f818ec3" providerId="ADAL" clId="{02ACD5B4-5F68-4E6C-BB6D-3C2F76A695A5}" dt="2023-11-03T10:57:39.665" v="13150" actId="1037"/>
          <ac:picMkLst>
            <pc:docMk/>
            <pc:sldMk cId="2467134473" sldId="279"/>
            <ac:picMk id="1041" creationId="{F7A91533-FAF4-3658-A42A-6F5286B7E632}"/>
          </ac:picMkLst>
        </pc:picChg>
        <pc:picChg chg="mod">
          <ac:chgData name="Carl Warom" userId="b8134005-8dc0-40ef-8d80-56834f818ec3" providerId="ADAL" clId="{02ACD5B4-5F68-4E6C-BB6D-3C2F76A695A5}" dt="2023-11-03T10:57:39.665" v="13150" actId="1037"/>
          <ac:picMkLst>
            <pc:docMk/>
            <pc:sldMk cId="2467134473" sldId="279"/>
            <ac:picMk id="1042" creationId="{EF071A6F-BCD6-89A5-6561-5E4682FADBAE}"/>
          </ac:picMkLst>
        </pc:picChg>
        <pc:picChg chg="mod">
          <ac:chgData name="Carl Warom" userId="b8134005-8dc0-40ef-8d80-56834f818ec3" providerId="ADAL" clId="{02ACD5B4-5F68-4E6C-BB6D-3C2F76A695A5}" dt="2023-11-03T10:57:39.665" v="13150" actId="1037"/>
          <ac:picMkLst>
            <pc:docMk/>
            <pc:sldMk cId="2467134473" sldId="279"/>
            <ac:picMk id="1043" creationId="{EA91FC5F-FCDA-7B37-C16C-BD3B08A5613E}"/>
          </ac:picMkLst>
        </pc:picChg>
        <pc:picChg chg="mod">
          <ac:chgData name="Carl Warom" userId="b8134005-8dc0-40ef-8d80-56834f818ec3" providerId="ADAL" clId="{02ACD5B4-5F68-4E6C-BB6D-3C2F76A695A5}" dt="2023-11-03T10:57:39.665" v="13150" actId="1037"/>
          <ac:picMkLst>
            <pc:docMk/>
            <pc:sldMk cId="2467134473" sldId="279"/>
            <ac:picMk id="1044" creationId="{BB27707B-EBE8-BAEF-0157-470371E46A42}"/>
          </ac:picMkLst>
        </pc:picChg>
        <pc:picChg chg="mod">
          <ac:chgData name="Carl Warom" userId="b8134005-8dc0-40ef-8d80-56834f818ec3" providerId="ADAL" clId="{02ACD5B4-5F68-4E6C-BB6D-3C2F76A695A5}" dt="2023-11-03T10:57:39.665" v="13150" actId="1037"/>
          <ac:picMkLst>
            <pc:docMk/>
            <pc:sldMk cId="2467134473" sldId="279"/>
            <ac:picMk id="1045" creationId="{0E4E84A4-9626-8653-750C-46711ACEE523}"/>
          </ac:picMkLst>
        </pc:picChg>
        <pc:picChg chg="mod">
          <ac:chgData name="Carl Warom" userId="b8134005-8dc0-40ef-8d80-56834f818ec3" providerId="ADAL" clId="{02ACD5B4-5F68-4E6C-BB6D-3C2F76A695A5}" dt="2023-11-03T10:57:39.665" v="13150" actId="1037"/>
          <ac:picMkLst>
            <pc:docMk/>
            <pc:sldMk cId="2467134473" sldId="279"/>
            <ac:picMk id="1046" creationId="{4EE1C7DA-1472-1E35-FDCE-949B77B9A2E6}"/>
          </ac:picMkLst>
        </pc:picChg>
        <pc:picChg chg="mod">
          <ac:chgData name="Carl Warom" userId="b8134005-8dc0-40ef-8d80-56834f818ec3" providerId="ADAL" clId="{02ACD5B4-5F68-4E6C-BB6D-3C2F76A695A5}" dt="2023-11-03T10:57:39.665" v="13150" actId="1037"/>
          <ac:picMkLst>
            <pc:docMk/>
            <pc:sldMk cId="2467134473" sldId="279"/>
            <ac:picMk id="1047" creationId="{9E70DF5C-B2D6-6E63-C8EB-2F41CD252452}"/>
          </ac:picMkLst>
        </pc:picChg>
        <pc:picChg chg="mod">
          <ac:chgData name="Carl Warom" userId="b8134005-8dc0-40ef-8d80-56834f818ec3" providerId="ADAL" clId="{02ACD5B4-5F68-4E6C-BB6D-3C2F76A695A5}" dt="2023-11-03T10:57:39.665" v="13150" actId="1037"/>
          <ac:picMkLst>
            <pc:docMk/>
            <pc:sldMk cId="2467134473" sldId="279"/>
            <ac:picMk id="1048" creationId="{5C2402CC-F698-4AE7-69C2-4250C46FF512}"/>
          </ac:picMkLst>
        </pc:picChg>
        <pc:picChg chg="mod">
          <ac:chgData name="Carl Warom" userId="b8134005-8dc0-40ef-8d80-56834f818ec3" providerId="ADAL" clId="{02ACD5B4-5F68-4E6C-BB6D-3C2F76A695A5}" dt="2023-11-03T10:57:39.665" v="13150" actId="1037"/>
          <ac:picMkLst>
            <pc:docMk/>
            <pc:sldMk cId="2467134473" sldId="279"/>
            <ac:picMk id="1049" creationId="{4B9A96BC-C556-4A59-C508-E79CFB4EF1DF}"/>
          </ac:picMkLst>
        </pc:picChg>
        <pc:picChg chg="mod">
          <ac:chgData name="Carl Warom" userId="b8134005-8dc0-40ef-8d80-56834f818ec3" providerId="ADAL" clId="{02ACD5B4-5F68-4E6C-BB6D-3C2F76A695A5}" dt="2023-11-03T10:57:39.665" v="13150" actId="1037"/>
          <ac:picMkLst>
            <pc:docMk/>
            <pc:sldMk cId="2467134473" sldId="279"/>
            <ac:picMk id="1050" creationId="{C0BAB3CA-28AA-EBC6-6AB5-90F86154864B}"/>
          </ac:picMkLst>
        </pc:picChg>
        <pc:picChg chg="mod">
          <ac:chgData name="Carl Warom" userId="b8134005-8dc0-40ef-8d80-56834f818ec3" providerId="ADAL" clId="{02ACD5B4-5F68-4E6C-BB6D-3C2F76A695A5}" dt="2023-11-03T10:57:39.665" v="13150" actId="1037"/>
          <ac:picMkLst>
            <pc:docMk/>
            <pc:sldMk cId="2467134473" sldId="279"/>
            <ac:picMk id="1051" creationId="{21894E69-978E-C49F-7980-1D88A6116AC7}"/>
          </ac:picMkLst>
        </pc:picChg>
        <pc:picChg chg="mod">
          <ac:chgData name="Carl Warom" userId="b8134005-8dc0-40ef-8d80-56834f818ec3" providerId="ADAL" clId="{02ACD5B4-5F68-4E6C-BB6D-3C2F76A695A5}" dt="2023-11-03T10:57:39.665" v="13150" actId="1037"/>
          <ac:picMkLst>
            <pc:docMk/>
            <pc:sldMk cId="2467134473" sldId="279"/>
            <ac:picMk id="1052" creationId="{BA72DAFB-A83A-129E-7C0A-EF54FDE0AF65}"/>
          </ac:picMkLst>
        </pc:picChg>
        <pc:picChg chg="mod">
          <ac:chgData name="Carl Warom" userId="b8134005-8dc0-40ef-8d80-56834f818ec3" providerId="ADAL" clId="{02ACD5B4-5F68-4E6C-BB6D-3C2F76A695A5}" dt="2023-11-03T10:57:39.665" v="13150" actId="1037"/>
          <ac:picMkLst>
            <pc:docMk/>
            <pc:sldMk cId="2467134473" sldId="279"/>
            <ac:picMk id="1053" creationId="{BA586A29-2D5D-6D1A-BD7B-45B084E76342}"/>
          </ac:picMkLst>
        </pc:picChg>
        <pc:picChg chg="mod">
          <ac:chgData name="Carl Warom" userId="b8134005-8dc0-40ef-8d80-56834f818ec3" providerId="ADAL" clId="{02ACD5B4-5F68-4E6C-BB6D-3C2F76A695A5}" dt="2023-11-03T10:57:39.665" v="13150" actId="1037"/>
          <ac:picMkLst>
            <pc:docMk/>
            <pc:sldMk cId="2467134473" sldId="279"/>
            <ac:picMk id="1054" creationId="{210211D5-206E-FB1F-38F7-A79D6AB2E104}"/>
          </ac:picMkLst>
        </pc:picChg>
        <pc:picChg chg="mod">
          <ac:chgData name="Carl Warom" userId="b8134005-8dc0-40ef-8d80-56834f818ec3" providerId="ADAL" clId="{02ACD5B4-5F68-4E6C-BB6D-3C2F76A695A5}" dt="2023-11-03T10:57:39.665" v="13150" actId="1037"/>
          <ac:picMkLst>
            <pc:docMk/>
            <pc:sldMk cId="2467134473" sldId="279"/>
            <ac:picMk id="1056" creationId="{95FB04D7-4141-18A1-80D7-2A7F9ACE1F89}"/>
          </ac:picMkLst>
        </pc:picChg>
        <pc:picChg chg="mod">
          <ac:chgData name="Carl Warom" userId="b8134005-8dc0-40ef-8d80-56834f818ec3" providerId="ADAL" clId="{02ACD5B4-5F68-4E6C-BB6D-3C2F76A695A5}" dt="2023-11-03T10:57:39.665" v="13150" actId="1037"/>
          <ac:picMkLst>
            <pc:docMk/>
            <pc:sldMk cId="2467134473" sldId="279"/>
            <ac:picMk id="1057" creationId="{99BADF88-FEA6-17B4-9235-744E768D8FF9}"/>
          </ac:picMkLst>
        </pc:picChg>
        <pc:picChg chg="mod">
          <ac:chgData name="Carl Warom" userId="b8134005-8dc0-40ef-8d80-56834f818ec3" providerId="ADAL" clId="{02ACD5B4-5F68-4E6C-BB6D-3C2F76A695A5}" dt="2023-11-03T10:57:39.665" v="13150" actId="1037"/>
          <ac:picMkLst>
            <pc:docMk/>
            <pc:sldMk cId="2467134473" sldId="279"/>
            <ac:picMk id="1058" creationId="{18550BAD-71B7-4047-FE59-C57FA5BC625D}"/>
          </ac:picMkLst>
        </pc:picChg>
        <pc:picChg chg="mod">
          <ac:chgData name="Carl Warom" userId="b8134005-8dc0-40ef-8d80-56834f818ec3" providerId="ADAL" clId="{02ACD5B4-5F68-4E6C-BB6D-3C2F76A695A5}" dt="2023-11-03T10:57:39.665" v="13150" actId="1037"/>
          <ac:picMkLst>
            <pc:docMk/>
            <pc:sldMk cId="2467134473" sldId="279"/>
            <ac:picMk id="1059" creationId="{EFF2C887-5D8F-426D-A1BF-746CDFF6C3D5}"/>
          </ac:picMkLst>
        </pc:picChg>
        <pc:picChg chg="mod">
          <ac:chgData name="Carl Warom" userId="b8134005-8dc0-40ef-8d80-56834f818ec3" providerId="ADAL" clId="{02ACD5B4-5F68-4E6C-BB6D-3C2F76A695A5}" dt="2023-11-03T10:57:39.665" v="13150" actId="1037"/>
          <ac:picMkLst>
            <pc:docMk/>
            <pc:sldMk cId="2467134473" sldId="279"/>
            <ac:picMk id="1060" creationId="{4DE7BD71-C934-D016-3500-71A0C8A78581}"/>
          </ac:picMkLst>
        </pc:picChg>
        <pc:picChg chg="mod">
          <ac:chgData name="Carl Warom" userId="b8134005-8dc0-40ef-8d80-56834f818ec3" providerId="ADAL" clId="{02ACD5B4-5F68-4E6C-BB6D-3C2F76A695A5}" dt="2023-11-03T10:57:39.665" v="13150" actId="1037"/>
          <ac:picMkLst>
            <pc:docMk/>
            <pc:sldMk cId="2467134473" sldId="279"/>
            <ac:picMk id="1061" creationId="{CF32170F-1792-5BC8-0228-50EE9156E0AF}"/>
          </ac:picMkLst>
        </pc:picChg>
        <pc:picChg chg="mod">
          <ac:chgData name="Carl Warom" userId="b8134005-8dc0-40ef-8d80-56834f818ec3" providerId="ADAL" clId="{02ACD5B4-5F68-4E6C-BB6D-3C2F76A695A5}" dt="2023-11-03T10:57:39.665" v="13150" actId="1037"/>
          <ac:picMkLst>
            <pc:docMk/>
            <pc:sldMk cId="2467134473" sldId="279"/>
            <ac:picMk id="1062" creationId="{0A81C192-F735-58AD-1C5B-CCC73D82F56F}"/>
          </ac:picMkLst>
        </pc:picChg>
        <pc:picChg chg="mod">
          <ac:chgData name="Carl Warom" userId="b8134005-8dc0-40ef-8d80-56834f818ec3" providerId="ADAL" clId="{02ACD5B4-5F68-4E6C-BB6D-3C2F76A695A5}" dt="2023-11-03T10:57:39.665" v="13150" actId="1037"/>
          <ac:picMkLst>
            <pc:docMk/>
            <pc:sldMk cId="2467134473" sldId="279"/>
            <ac:picMk id="1063" creationId="{4102059D-0985-0584-7474-9E0FD4E2A12A}"/>
          </ac:picMkLst>
        </pc:picChg>
        <pc:picChg chg="mod">
          <ac:chgData name="Carl Warom" userId="b8134005-8dc0-40ef-8d80-56834f818ec3" providerId="ADAL" clId="{02ACD5B4-5F68-4E6C-BB6D-3C2F76A695A5}" dt="2023-11-03T10:57:39.665" v="13150" actId="1037"/>
          <ac:picMkLst>
            <pc:docMk/>
            <pc:sldMk cId="2467134473" sldId="279"/>
            <ac:picMk id="1064" creationId="{B1098933-6F5C-E31E-926F-5A8DB663EB1E}"/>
          </ac:picMkLst>
        </pc:picChg>
        <pc:picChg chg="mod">
          <ac:chgData name="Carl Warom" userId="b8134005-8dc0-40ef-8d80-56834f818ec3" providerId="ADAL" clId="{02ACD5B4-5F68-4E6C-BB6D-3C2F76A695A5}" dt="2023-11-03T10:57:39.665" v="13150" actId="1037"/>
          <ac:picMkLst>
            <pc:docMk/>
            <pc:sldMk cId="2467134473" sldId="279"/>
            <ac:picMk id="1065" creationId="{26DB670E-1066-ECE2-729E-BF2E8E746B4F}"/>
          </ac:picMkLst>
        </pc:picChg>
        <pc:picChg chg="mod">
          <ac:chgData name="Carl Warom" userId="b8134005-8dc0-40ef-8d80-56834f818ec3" providerId="ADAL" clId="{02ACD5B4-5F68-4E6C-BB6D-3C2F76A695A5}" dt="2023-11-03T10:57:39.665" v="13150" actId="1037"/>
          <ac:picMkLst>
            <pc:docMk/>
            <pc:sldMk cId="2467134473" sldId="279"/>
            <ac:picMk id="1066" creationId="{5CDBC65E-B845-37C2-476A-7855CC1A9B05}"/>
          </ac:picMkLst>
        </pc:picChg>
        <pc:picChg chg="mod">
          <ac:chgData name="Carl Warom" userId="b8134005-8dc0-40ef-8d80-56834f818ec3" providerId="ADAL" clId="{02ACD5B4-5F68-4E6C-BB6D-3C2F76A695A5}" dt="2023-11-03T10:57:39.665" v="13150" actId="1037"/>
          <ac:picMkLst>
            <pc:docMk/>
            <pc:sldMk cId="2467134473" sldId="279"/>
            <ac:picMk id="1067" creationId="{CFC2F53E-9AF5-02D1-27E0-96F607ADDEF5}"/>
          </ac:picMkLst>
        </pc:picChg>
        <pc:picChg chg="mod">
          <ac:chgData name="Carl Warom" userId="b8134005-8dc0-40ef-8d80-56834f818ec3" providerId="ADAL" clId="{02ACD5B4-5F68-4E6C-BB6D-3C2F76A695A5}" dt="2023-11-03T10:57:39.665" v="13150" actId="1037"/>
          <ac:picMkLst>
            <pc:docMk/>
            <pc:sldMk cId="2467134473" sldId="279"/>
            <ac:picMk id="1068" creationId="{DD533F58-BF73-698D-99BB-B249AED94064}"/>
          </ac:picMkLst>
        </pc:picChg>
        <pc:picChg chg="mod">
          <ac:chgData name="Carl Warom" userId="b8134005-8dc0-40ef-8d80-56834f818ec3" providerId="ADAL" clId="{02ACD5B4-5F68-4E6C-BB6D-3C2F76A695A5}" dt="2023-11-03T10:57:39.665" v="13150" actId="1037"/>
          <ac:picMkLst>
            <pc:docMk/>
            <pc:sldMk cId="2467134473" sldId="279"/>
            <ac:picMk id="1069" creationId="{B2C04DCB-72A0-7A47-5A8E-F63B6FB750DC}"/>
          </ac:picMkLst>
        </pc:picChg>
        <pc:picChg chg="mod">
          <ac:chgData name="Carl Warom" userId="b8134005-8dc0-40ef-8d80-56834f818ec3" providerId="ADAL" clId="{02ACD5B4-5F68-4E6C-BB6D-3C2F76A695A5}" dt="2023-11-03T10:57:39.665" v="13150" actId="1037"/>
          <ac:picMkLst>
            <pc:docMk/>
            <pc:sldMk cId="2467134473" sldId="279"/>
            <ac:picMk id="1070" creationId="{697D26A2-6660-118D-EACD-B255B1113D43}"/>
          </ac:picMkLst>
        </pc:picChg>
        <pc:picChg chg="mod">
          <ac:chgData name="Carl Warom" userId="b8134005-8dc0-40ef-8d80-56834f818ec3" providerId="ADAL" clId="{02ACD5B4-5F68-4E6C-BB6D-3C2F76A695A5}" dt="2023-11-03T10:57:39.665" v="13150" actId="1037"/>
          <ac:picMkLst>
            <pc:docMk/>
            <pc:sldMk cId="2467134473" sldId="279"/>
            <ac:picMk id="1071" creationId="{5B23AD46-7967-D035-6D72-95A658EAFFCA}"/>
          </ac:picMkLst>
        </pc:picChg>
        <pc:picChg chg="mod">
          <ac:chgData name="Carl Warom" userId="b8134005-8dc0-40ef-8d80-56834f818ec3" providerId="ADAL" clId="{02ACD5B4-5F68-4E6C-BB6D-3C2F76A695A5}" dt="2023-11-03T10:57:05.708" v="13130" actId="1038"/>
          <ac:picMkLst>
            <pc:docMk/>
            <pc:sldMk cId="2467134473" sldId="279"/>
            <ac:picMk id="1080" creationId="{6F6D475C-D432-4FA7-F3A7-9B5493FACFEA}"/>
          </ac:picMkLst>
        </pc:picChg>
        <pc:picChg chg="mod">
          <ac:chgData name="Carl Warom" userId="b8134005-8dc0-40ef-8d80-56834f818ec3" providerId="ADAL" clId="{02ACD5B4-5F68-4E6C-BB6D-3C2F76A695A5}" dt="2023-11-03T10:57:05.708" v="13130" actId="1038"/>
          <ac:picMkLst>
            <pc:docMk/>
            <pc:sldMk cId="2467134473" sldId="279"/>
            <ac:picMk id="1081" creationId="{C0436C39-A9E2-AB96-DC38-5E801D03770D}"/>
          </ac:picMkLst>
        </pc:picChg>
        <pc:picChg chg="mod">
          <ac:chgData name="Carl Warom" userId="b8134005-8dc0-40ef-8d80-56834f818ec3" providerId="ADAL" clId="{02ACD5B4-5F68-4E6C-BB6D-3C2F76A695A5}" dt="2023-11-03T10:57:05.708" v="13130" actId="1038"/>
          <ac:picMkLst>
            <pc:docMk/>
            <pc:sldMk cId="2467134473" sldId="279"/>
            <ac:picMk id="1082" creationId="{8FC1E798-217D-151E-A961-A2EE2DE32051}"/>
          </ac:picMkLst>
        </pc:picChg>
        <pc:picChg chg="mod">
          <ac:chgData name="Carl Warom" userId="b8134005-8dc0-40ef-8d80-56834f818ec3" providerId="ADAL" clId="{02ACD5B4-5F68-4E6C-BB6D-3C2F76A695A5}" dt="2023-11-03T10:57:05.708" v="13130" actId="1038"/>
          <ac:picMkLst>
            <pc:docMk/>
            <pc:sldMk cId="2467134473" sldId="279"/>
            <ac:picMk id="1083" creationId="{92C8AB4A-4C8A-E458-4CC4-B2910C1B2A00}"/>
          </ac:picMkLst>
        </pc:picChg>
        <pc:picChg chg="mod">
          <ac:chgData name="Carl Warom" userId="b8134005-8dc0-40ef-8d80-56834f818ec3" providerId="ADAL" clId="{02ACD5B4-5F68-4E6C-BB6D-3C2F76A695A5}" dt="2023-11-03T10:57:05.708" v="13130" actId="1038"/>
          <ac:picMkLst>
            <pc:docMk/>
            <pc:sldMk cId="2467134473" sldId="279"/>
            <ac:picMk id="1084" creationId="{060DE6CA-4A77-25E6-5B7C-717CC4543B81}"/>
          </ac:picMkLst>
        </pc:picChg>
        <pc:picChg chg="mod">
          <ac:chgData name="Carl Warom" userId="b8134005-8dc0-40ef-8d80-56834f818ec3" providerId="ADAL" clId="{02ACD5B4-5F68-4E6C-BB6D-3C2F76A695A5}" dt="2023-11-03T10:57:05.708" v="13130" actId="1038"/>
          <ac:picMkLst>
            <pc:docMk/>
            <pc:sldMk cId="2467134473" sldId="279"/>
            <ac:picMk id="1085" creationId="{FCCE3A1B-512F-12C5-4F26-350470E43946}"/>
          </ac:picMkLst>
        </pc:picChg>
        <pc:picChg chg="mod">
          <ac:chgData name="Carl Warom" userId="b8134005-8dc0-40ef-8d80-56834f818ec3" providerId="ADAL" clId="{02ACD5B4-5F68-4E6C-BB6D-3C2F76A695A5}" dt="2023-11-03T10:57:05.708" v="13130" actId="1038"/>
          <ac:picMkLst>
            <pc:docMk/>
            <pc:sldMk cId="2467134473" sldId="279"/>
            <ac:picMk id="1086" creationId="{767DF758-E8D5-0127-F0EA-608CE282DAF1}"/>
          </ac:picMkLst>
        </pc:picChg>
        <pc:picChg chg="mod">
          <ac:chgData name="Carl Warom" userId="b8134005-8dc0-40ef-8d80-56834f818ec3" providerId="ADAL" clId="{02ACD5B4-5F68-4E6C-BB6D-3C2F76A695A5}" dt="2023-11-03T10:57:05.708" v="13130" actId="1038"/>
          <ac:picMkLst>
            <pc:docMk/>
            <pc:sldMk cId="2467134473" sldId="279"/>
            <ac:picMk id="1087" creationId="{3D4BE30A-A5FB-C29F-8619-8808242465A9}"/>
          </ac:picMkLst>
        </pc:picChg>
        <pc:picChg chg="mod">
          <ac:chgData name="Carl Warom" userId="b8134005-8dc0-40ef-8d80-56834f818ec3" providerId="ADAL" clId="{02ACD5B4-5F68-4E6C-BB6D-3C2F76A695A5}" dt="2023-11-03T10:57:05.708" v="13130" actId="1038"/>
          <ac:picMkLst>
            <pc:docMk/>
            <pc:sldMk cId="2467134473" sldId="279"/>
            <ac:picMk id="1088" creationId="{A8DC6493-BFAF-2FA8-1A9D-02628A013A41}"/>
          </ac:picMkLst>
        </pc:picChg>
        <pc:picChg chg="mod">
          <ac:chgData name="Carl Warom" userId="b8134005-8dc0-40ef-8d80-56834f818ec3" providerId="ADAL" clId="{02ACD5B4-5F68-4E6C-BB6D-3C2F76A695A5}" dt="2023-11-03T10:57:05.708" v="13130" actId="1038"/>
          <ac:picMkLst>
            <pc:docMk/>
            <pc:sldMk cId="2467134473" sldId="279"/>
            <ac:picMk id="1089" creationId="{C51A945D-BFE3-81F5-A7EA-FDBE2ACF848A}"/>
          </ac:picMkLst>
        </pc:picChg>
        <pc:picChg chg="mod">
          <ac:chgData name="Carl Warom" userId="b8134005-8dc0-40ef-8d80-56834f818ec3" providerId="ADAL" clId="{02ACD5B4-5F68-4E6C-BB6D-3C2F76A695A5}" dt="2023-11-03T10:57:05.708" v="13130" actId="1038"/>
          <ac:picMkLst>
            <pc:docMk/>
            <pc:sldMk cId="2467134473" sldId="279"/>
            <ac:picMk id="1090" creationId="{468489FF-88FB-4D78-306A-57EE41340CA1}"/>
          </ac:picMkLst>
        </pc:picChg>
        <pc:picChg chg="mod">
          <ac:chgData name="Carl Warom" userId="b8134005-8dc0-40ef-8d80-56834f818ec3" providerId="ADAL" clId="{02ACD5B4-5F68-4E6C-BB6D-3C2F76A695A5}" dt="2023-11-03T10:57:05.708" v="13130" actId="1038"/>
          <ac:picMkLst>
            <pc:docMk/>
            <pc:sldMk cId="2467134473" sldId="279"/>
            <ac:picMk id="1091" creationId="{DC8C119B-2533-F2CD-C7E6-7958A23C690D}"/>
          </ac:picMkLst>
        </pc:picChg>
        <pc:picChg chg="mod">
          <ac:chgData name="Carl Warom" userId="b8134005-8dc0-40ef-8d80-56834f818ec3" providerId="ADAL" clId="{02ACD5B4-5F68-4E6C-BB6D-3C2F76A695A5}" dt="2023-11-03T10:57:05.708" v="13130" actId="1038"/>
          <ac:picMkLst>
            <pc:docMk/>
            <pc:sldMk cId="2467134473" sldId="279"/>
            <ac:picMk id="1092" creationId="{4E57A8A9-2B69-892B-E218-B9CC66481D24}"/>
          </ac:picMkLst>
        </pc:picChg>
        <pc:picChg chg="mod">
          <ac:chgData name="Carl Warom" userId="b8134005-8dc0-40ef-8d80-56834f818ec3" providerId="ADAL" clId="{02ACD5B4-5F68-4E6C-BB6D-3C2F76A695A5}" dt="2023-11-03T10:57:05.708" v="13130" actId="1038"/>
          <ac:picMkLst>
            <pc:docMk/>
            <pc:sldMk cId="2467134473" sldId="279"/>
            <ac:picMk id="1093" creationId="{F45B9AC8-A79C-5B29-1B61-E50D77C53619}"/>
          </ac:picMkLst>
        </pc:picChg>
        <pc:picChg chg="mod">
          <ac:chgData name="Carl Warom" userId="b8134005-8dc0-40ef-8d80-56834f818ec3" providerId="ADAL" clId="{02ACD5B4-5F68-4E6C-BB6D-3C2F76A695A5}" dt="2023-11-03T10:57:05.708" v="13130" actId="1038"/>
          <ac:picMkLst>
            <pc:docMk/>
            <pc:sldMk cId="2467134473" sldId="279"/>
            <ac:picMk id="1094" creationId="{62BCB3C6-F268-C1A5-677A-10E1F4EC9924}"/>
          </ac:picMkLst>
        </pc:picChg>
        <pc:picChg chg="mod">
          <ac:chgData name="Carl Warom" userId="b8134005-8dc0-40ef-8d80-56834f818ec3" providerId="ADAL" clId="{02ACD5B4-5F68-4E6C-BB6D-3C2F76A695A5}" dt="2023-11-03T10:57:05.708" v="13130" actId="1038"/>
          <ac:picMkLst>
            <pc:docMk/>
            <pc:sldMk cId="2467134473" sldId="279"/>
            <ac:picMk id="1095" creationId="{D2D26D8F-BFF2-94FC-78F7-8A2459ABF82E}"/>
          </ac:picMkLst>
        </pc:picChg>
        <pc:picChg chg="mod">
          <ac:chgData name="Carl Warom" userId="b8134005-8dc0-40ef-8d80-56834f818ec3" providerId="ADAL" clId="{02ACD5B4-5F68-4E6C-BB6D-3C2F76A695A5}" dt="2023-11-03T10:57:05.708" v="13130" actId="1038"/>
          <ac:picMkLst>
            <pc:docMk/>
            <pc:sldMk cId="2467134473" sldId="279"/>
            <ac:picMk id="1096" creationId="{CD2ECE32-872D-5608-FCDA-0735C44565C6}"/>
          </ac:picMkLst>
        </pc:picChg>
        <pc:picChg chg="mod">
          <ac:chgData name="Carl Warom" userId="b8134005-8dc0-40ef-8d80-56834f818ec3" providerId="ADAL" clId="{02ACD5B4-5F68-4E6C-BB6D-3C2F76A695A5}" dt="2023-11-03T10:57:05.708" v="13130" actId="1038"/>
          <ac:picMkLst>
            <pc:docMk/>
            <pc:sldMk cId="2467134473" sldId="279"/>
            <ac:picMk id="1097" creationId="{9DBFCDEF-67AC-F918-2A7E-67B552E4D217}"/>
          </ac:picMkLst>
        </pc:picChg>
        <pc:picChg chg="mod">
          <ac:chgData name="Carl Warom" userId="b8134005-8dc0-40ef-8d80-56834f818ec3" providerId="ADAL" clId="{02ACD5B4-5F68-4E6C-BB6D-3C2F76A695A5}" dt="2023-11-03T10:57:05.708" v="13130" actId="1038"/>
          <ac:picMkLst>
            <pc:docMk/>
            <pc:sldMk cId="2467134473" sldId="279"/>
            <ac:picMk id="1098" creationId="{9BC5C0C2-7341-0B23-979A-85B775A29097}"/>
          </ac:picMkLst>
        </pc:picChg>
        <pc:picChg chg="mod">
          <ac:chgData name="Carl Warom" userId="b8134005-8dc0-40ef-8d80-56834f818ec3" providerId="ADAL" clId="{02ACD5B4-5F68-4E6C-BB6D-3C2F76A695A5}" dt="2023-11-03T10:57:05.708" v="13130" actId="1038"/>
          <ac:picMkLst>
            <pc:docMk/>
            <pc:sldMk cId="2467134473" sldId="279"/>
            <ac:picMk id="1099" creationId="{41F25BB3-63B7-D585-DF09-A76CD5D956B0}"/>
          </ac:picMkLst>
        </pc:picChg>
        <pc:picChg chg="mod">
          <ac:chgData name="Carl Warom" userId="b8134005-8dc0-40ef-8d80-56834f818ec3" providerId="ADAL" clId="{02ACD5B4-5F68-4E6C-BB6D-3C2F76A695A5}" dt="2023-11-03T10:57:05.708" v="13130" actId="1038"/>
          <ac:picMkLst>
            <pc:docMk/>
            <pc:sldMk cId="2467134473" sldId="279"/>
            <ac:picMk id="1100" creationId="{7463B4DD-F028-C4FB-1583-A1218E50457E}"/>
          </ac:picMkLst>
        </pc:picChg>
        <pc:picChg chg="mod">
          <ac:chgData name="Carl Warom" userId="b8134005-8dc0-40ef-8d80-56834f818ec3" providerId="ADAL" clId="{02ACD5B4-5F68-4E6C-BB6D-3C2F76A695A5}" dt="2023-11-03T10:57:05.708" v="13130" actId="1038"/>
          <ac:picMkLst>
            <pc:docMk/>
            <pc:sldMk cId="2467134473" sldId="279"/>
            <ac:picMk id="1101" creationId="{60EC8C00-0933-6CCE-F93A-9DD922381ECD}"/>
          </ac:picMkLst>
        </pc:picChg>
        <pc:picChg chg="mod">
          <ac:chgData name="Carl Warom" userId="b8134005-8dc0-40ef-8d80-56834f818ec3" providerId="ADAL" clId="{02ACD5B4-5F68-4E6C-BB6D-3C2F76A695A5}" dt="2023-11-03T10:57:05.708" v="13130" actId="1038"/>
          <ac:picMkLst>
            <pc:docMk/>
            <pc:sldMk cId="2467134473" sldId="279"/>
            <ac:picMk id="1102" creationId="{0E8AA728-C8F7-4AF6-C429-C5D87B05DED3}"/>
          </ac:picMkLst>
        </pc:picChg>
        <pc:picChg chg="mod">
          <ac:chgData name="Carl Warom" userId="b8134005-8dc0-40ef-8d80-56834f818ec3" providerId="ADAL" clId="{02ACD5B4-5F68-4E6C-BB6D-3C2F76A695A5}" dt="2023-11-03T10:57:05.708" v="13130" actId="1038"/>
          <ac:picMkLst>
            <pc:docMk/>
            <pc:sldMk cId="2467134473" sldId="279"/>
            <ac:picMk id="1103" creationId="{1DBC8705-483D-5E86-7E3C-237B4A2F85AB}"/>
          </ac:picMkLst>
        </pc:picChg>
        <pc:picChg chg="mod">
          <ac:chgData name="Carl Warom" userId="b8134005-8dc0-40ef-8d80-56834f818ec3" providerId="ADAL" clId="{02ACD5B4-5F68-4E6C-BB6D-3C2F76A695A5}" dt="2023-11-03T10:57:05.708" v="13130" actId="1038"/>
          <ac:picMkLst>
            <pc:docMk/>
            <pc:sldMk cId="2467134473" sldId="279"/>
            <ac:picMk id="1104" creationId="{6AA36441-8FC3-16AB-D05A-4FDA2005C10D}"/>
          </ac:picMkLst>
        </pc:picChg>
        <pc:picChg chg="mod">
          <ac:chgData name="Carl Warom" userId="b8134005-8dc0-40ef-8d80-56834f818ec3" providerId="ADAL" clId="{02ACD5B4-5F68-4E6C-BB6D-3C2F76A695A5}" dt="2023-11-03T10:57:05.708" v="13130" actId="1038"/>
          <ac:picMkLst>
            <pc:docMk/>
            <pc:sldMk cId="2467134473" sldId="279"/>
            <ac:picMk id="1105" creationId="{366499AB-5375-6953-8C01-ECE75320C61D}"/>
          </ac:picMkLst>
        </pc:picChg>
        <pc:picChg chg="mod">
          <ac:chgData name="Carl Warom" userId="b8134005-8dc0-40ef-8d80-56834f818ec3" providerId="ADAL" clId="{02ACD5B4-5F68-4E6C-BB6D-3C2F76A695A5}" dt="2023-11-03T10:57:05.708" v="13130" actId="1038"/>
          <ac:picMkLst>
            <pc:docMk/>
            <pc:sldMk cId="2467134473" sldId="279"/>
            <ac:picMk id="1106" creationId="{D62AE7F6-AA4F-4878-F924-463A5E242664}"/>
          </ac:picMkLst>
        </pc:picChg>
        <pc:picChg chg="mod">
          <ac:chgData name="Carl Warom" userId="b8134005-8dc0-40ef-8d80-56834f818ec3" providerId="ADAL" clId="{02ACD5B4-5F68-4E6C-BB6D-3C2F76A695A5}" dt="2023-11-03T10:57:05.708" v="13130" actId="1038"/>
          <ac:picMkLst>
            <pc:docMk/>
            <pc:sldMk cId="2467134473" sldId="279"/>
            <ac:picMk id="1107" creationId="{7C686885-0C25-377B-6C55-D82C203EE5A8}"/>
          </ac:picMkLst>
        </pc:picChg>
        <pc:picChg chg="mod">
          <ac:chgData name="Carl Warom" userId="b8134005-8dc0-40ef-8d80-56834f818ec3" providerId="ADAL" clId="{02ACD5B4-5F68-4E6C-BB6D-3C2F76A695A5}" dt="2023-11-03T10:57:05.708" v="13130" actId="1038"/>
          <ac:picMkLst>
            <pc:docMk/>
            <pc:sldMk cId="2467134473" sldId="279"/>
            <ac:picMk id="1108" creationId="{EA9697BF-A993-B9BE-FFEE-EA9C4A323366}"/>
          </ac:picMkLst>
        </pc:picChg>
        <pc:picChg chg="mod">
          <ac:chgData name="Carl Warom" userId="b8134005-8dc0-40ef-8d80-56834f818ec3" providerId="ADAL" clId="{02ACD5B4-5F68-4E6C-BB6D-3C2F76A695A5}" dt="2023-11-03T10:57:05.708" v="13130" actId="1038"/>
          <ac:picMkLst>
            <pc:docMk/>
            <pc:sldMk cId="2467134473" sldId="279"/>
            <ac:picMk id="1109" creationId="{9E2582D4-E58F-9CB6-67B5-541D917097F2}"/>
          </ac:picMkLst>
        </pc:picChg>
        <pc:picChg chg="mod">
          <ac:chgData name="Carl Warom" userId="b8134005-8dc0-40ef-8d80-56834f818ec3" providerId="ADAL" clId="{02ACD5B4-5F68-4E6C-BB6D-3C2F76A695A5}" dt="2023-11-03T10:57:05.708" v="13130" actId="1038"/>
          <ac:picMkLst>
            <pc:docMk/>
            <pc:sldMk cId="2467134473" sldId="279"/>
            <ac:picMk id="1110" creationId="{EFD6AEFC-5E1E-4017-C257-B7E4496724C7}"/>
          </ac:picMkLst>
        </pc:picChg>
        <pc:picChg chg="mod">
          <ac:chgData name="Carl Warom" userId="b8134005-8dc0-40ef-8d80-56834f818ec3" providerId="ADAL" clId="{02ACD5B4-5F68-4E6C-BB6D-3C2F76A695A5}" dt="2023-11-03T10:57:05.708" v="13130" actId="1038"/>
          <ac:picMkLst>
            <pc:docMk/>
            <pc:sldMk cId="2467134473" sldId="279"/>
            <ac:picMk id="1111" creationId="{87F44A57-4B77-983F-DD88-9007C7070EED}"/>
          </ac:picMkLst>
        </pc:picChg>
        <pc:picChg chg="mod">
          <ac:chgData name="Carl Warom" userId="b8134005-8dc0-40ef-8d80-56834f818ec3" providerId="ADAL" clId="{02ACD5B4-5F68-4E6C-BB6D-3C2F76A695A5}" dt="2023-11-03T10:57:05.708" v="13130" actId="1038"/>
          <ac:picMkLst>
            <pc:docMk/>
            <pc:sldMk cId="2467134473" sldId="279"/>
            <ac:picMk id="1112" creationId="{9E8A5741-E285-FF1A-1E93-56ACB883F94D}"/>
          </ac:picMkLst>
        </pc:picChg>
        <pc:picChg chg="mod">
          <ac:chgData name="Carl Warom" userId="b8134005-8dc0-40ef-8d80-56834f818ec3" providerId="ADAL" clId="{02ACD5B4-5F68-4E6C-BB6D-3C2F76A695A5}" dt="2023-11-03T10:57:05.708" v="13130" actId="1038"/>
          <ac:picMkLst>
            <pc:docMk/>
            <pc:sldMk cId="2467134473" sldId="279"/>
            <ac:picMk id="1113" creationId="{7085C926-5BE6-7008-BE8A-57EB80D7E631}"/>
          </ac:picMkLst>
        </pc:picChg>
        <pc:picChg chg="mod">
          <ac:chgData name="Carl Warom" userId="b8134005-8dc0-40ef-8d80-56834f818ec3" providerId="ADAL" clId="{02ACD5B4-5F68-4E6C-BB6D-3C2F76A695A5}" dt="2023-11-03T10:57:05.708" v="13130" actId="1038"/>
          <ac:picMkLst>
            <pc:docMk/>
            <pc:sldMk cId="2467134473" sldId="279"/>
            <ac:picMk id="1114" creationId="{B69744E5-70B8-C4B7-DA7B-8674B2A8CE38}"/>
          </ac:picMkLst>
        </pc:picChg>
        <pc:picChg chg="mod">
          <ac:chgData name="Carl Warom" userId="b8134005-8dc0-40ef-8d80-56834f818ec3" providerId="ADAL" clId="{02ACD5B4-5F68-4E6C-BB6D-3C2F76A695A5}" dt="2023-11-03T10:57:05.708" v="13130" actId="1038"/>
          <ac:picMkLst>
            <pc:docMk/>
            <pc:sldMk cId="2467134473" sldId="279"/>
            <ac:picMk id="1115" creationId="{B6AA41CF-9357-9716-8CCB-85467F7CA2EE}"/>
          </ac:picMkLst>
        </pc:picChg>
        <pc:picChg chg="mod">
          <ac:chgData name="Carl Warom" userId="b8134005-8dc0-40ef-8d80-56834f818ec3" providerId="ADAL" clId="{02ACD5B4-5F68-4E6C-BB6D-3C2F76A695A5}" dt="2023-11-03T10:57:05.708" v="13130" actId="1038"/>
          <ac:picMkLst>
            <pc:docMk/>
            <pc:sldMk cId="2467134473" sldId="279"/>
            <ac:picMk id="1116" creationId="{E51E721A-23FD-9D7C-DDE2-A20E9CD8608A}"/>
          </ac:picMkLst>
        </pc:picChg>
        <pc:picChg chg="mod">
          <ac:chgData name="Carl Warom" userId="b8134005-8dc0-40ef-8d80-56834f818ec3" providerId="ADAL" clId="{02ACD5B4-5F68-4E6C-BB6D-3C2F76A695A5}" dt="2023-11-03T10:57:05.708" v="13130" actId="1038"/>
          <ac:picMkLst>
            <pc:docMk/>
            <pc:sldMk cId="2467134473" sldId="279"/>
            <ac:picMk id="1117" creationId="{22F97661-AC5C-937F-186E-9FCBD50715E1}"/>
          </ac:picMkLst>
        </pc:picChg>
        <pc:picChg chg="mod">
          <ac:chgData name="Carl Warom" userId="b8134005-8dc0-40ef-8d80-56834f818ec3" providerId="ADAL" clId="{02ACD5B4-5F68-4E6C-BB6D-3C2F76A695A5}" dt="2023-11-03T10:57:05.708" v="13130" actId="1038"/>
          <ac:picMkLst>
            <pc:docMk/>
            <pc:sldMk cId="2467134473" sldId="279"/>
            <ac:picMk id="1118" creationId="{2B8B805D-9C9A-1670-D553-322F0D64DC44}"/>
          </ac:picMkLst>
        </pc:picChg>
        <pc:picChg chg="mod">
          <ac:chgData name="Carl Warom" userId="b8134005-8dc0-40ef-8d80-56834f818ec3" providerId="ADAL" clId="{02ACD5B4-5F68-4E6C-BB6D-3C2F76A695A5}" dt="2023-11-03T10:57:05.708" v="13130" actId="1038"/>
          <ac:picMkLst>
            <pc:docMk/>
            <pc:sldMk cId="2467134473" sldId="279"/>
            <ac:picMk id="1119" creationId="{C4F18B37-11B2-C8DF-02C1-E371CD8CE0E1}"/>
          </ac:picMkLst>
        </pc:picChg>
        <pc:picChg chg="mod">
          <ac:chgData name="Carl Warom" userId="b8134005-8dc0-40ef-8d80-56834f818ec3" providerId="ADAL" clId="{02ACD5B4-5F68-4E6C-BB6D-3C2F76A695A5}" dt="2023-11-03T10:57:05.708" v="13130" actId="1038"/>
          <ac:picMkLst>
            <pc:docMk/>
            <pc:sldMk cId="2467134473" sldId="279"/>
            <ac:picMk id="1120" creationId="{09FE39ED-2FB5-8810-D69C-5312794D3CDC}"/>
          </ac:picMkLst>
        </pc:picChg>
        <pc:picChg chg="mod">
          <ac:chgData name="Carl Warom" userId="b8134005-8dc0-40ef-8d80-56834f818ec3" providerId="ADAL" clId="{02ACD5B4-5F68-4E6C-BB6D-3C2F76A695A5}" dt="2023-11-03T10:57:05.708" v="13130" actId="1038"/>
          <ac:picMkLst>
            <pc:docMk/>
            <pc:sldMk cId="2467134473" sldId="279"/>
            <ac:picMk id="1121" creationId="{DEE51B38-AAD9-B478-92C3-EB06CE8FDDF8}"/>
          </ac:picMkLst>
        </pc:picChg>
        <pc:picChg chg="mod">
          <ac:chgData name="Carl Warom" userId="b8134005-8dc0-40ef-8d80-56834f818ec3" providerId="ADAL" clId="{02ACD5B4-5F68-4E6C-BB6D-3C2F76A695A5}" dt="2023-11-03T10:57:05.708" v="13130" actId="1038"/>
          <ac:picMkLst>
            <pc:docMk/>
            <pc:sldMk cId="2467134473" sldId="279"/>
            <ac:picMk id="1122" creationId="{EE6622AE-3138-CCB9-0703-51AF3B11F988}"/>
          </ac:picMkLst>
        </pc:picChg>
        <pc:picChg chg="mod">
          <ac:chgData name="Carl Warom" userId="b8134005-8dc0-40ef-8d80-56834f818ec3" providerId="ADAL" clId="{02ACD5B4-5F68-4E6C-BB6D-3C2F76A695A5}" dt="2023-11-03T10:57:05.708" v="13130" actId="1038"/>
          <ac:picMkLst>
            <pc:docMk/>
            <pc:sldMk cId="2467134473" sldId="279"/>
            <ac:picMk id="1123" creationId="{BACF307C-9822-49F5-9C8A-1901FE89CD77}"/>
          </ac:picMkLst>
        </pc:picChg>
        <pc:picChg chg="mod">
          <ac:chgData name="Carl Warom" userId="b8134005-8dc0-40ef-8d80-56834f818ec3" providerId="ADAL" clId="{02ACD5B4-5F68-4E6C-BB6D-3C2F76A695A5}" dt="2023-11-03T10:57:05.708" v="13130" actId="1038"/>
          <ac:picMkLst>
            <pc:docMk/>
            <pc:sldMk cId="2467134473" sldId="279"/>
            <ac:picMk id="1124" creationId="{869A98D8-85BD-D449-071E-C9D7173DCB88}"/>
          </ac:picMkLst>
        </pc:picChg>
        <pc:picChg chg="mod">
          <ac:chgData name="Carl Warom" userId="b8134005-8dc0-40ef-8d80-56834f818ec3" providerId="ADAL" clId="{02ACD5B4-5F68-4E6C-BB6D-3C2F76A695A5}" dt="2023-11-03T10:57:05.708" v="13130" actId="1038"/>
          <ac:picMkLst>
            <pc:docMk/>
            <pc:sldMk cId="2467134473" sldId="279"/>
            <ac:picMk id="1125" creationId="{3C56A087-504A-3622-F3FD-A13319A2DEE5}"/>
          </ac:picMkLst>
        </pc:picChg>
        <pc:picChg chg="mod">
          <ac:chgData name="Carl Warom" userId="b8134005-8dc0-40ef-8d80-56834f818ec3" providerId="ADAL" clId="{02ACD5B4-5F68-4E6C-BB6D-3C2F76A695A5}" dt="2023-11-03T10:57:05.708" v="13130" actId="1038"/>
          <ac:picMkLst>
            <pc:docMk/>
            <pc:sldMk cId="2467134473" sldId="279"/>
            <ac:picMk id="1126" creationId="{AEED47EB-6DDC-A9AA-5B87-20A20C16BDC2}"/>
          </ac:picMkLst>
        </pc:picChg>
        <pc:picChg chg="mod">
          <ac:chgData name="Carl Warom" userId="b8134005-8dc0-40ef-8d80-56834f818ec3" providerId="ADAL" clId="{02ACD5B4-5F68-4E6C-BB6D-3C2F76A695A5}" dt="2023-11-03T10:57:05.708" v="13130" actId="1038"/>
          <ac:picMkLst>
            <pc:docMk/>
            <pc:sldMk cId="2467134473" sldId="279"/>
            <ac:picMk id="1127" creationId="{609BDD45-0C27-073A-1C5B-B117976D08CD}"/>
          </ac:picMkLst>
        </pc:picChg>
        <pc:picChg chg="mod">
          <ac:chgData name="Carl Warom" userId="b8134005-8dc0-40ef-8d80-56834f818ec3" providerId="ADAL" clId="{02ACD5B4-5F68-4E6C-BB6D-3C2F76A695A5}" dt="2023-11-03T10:57:39.665" v="13150" actId="1037"/>
          <ac:picMkLst>
            <pc:docMk/>
            <pc:sldMk cId="2467134473" sldId="279"/>
            <ac:picMk id="1184" creationId="{75F01731-0974-4A22-704D-69171CF36843}"/>
          </ac:picMkLst>
        </pc:picChg>
        <pc:picChg chg="mod">
          <ac:chgData name="Carl Warom" userId="b8134005-8dc0-40ef-8d80-56834f818ec3" providerId="ADAL" clId="{02ACD5B4-5F68-4E6C-BB6D-3C2F76A695A5}" dt="2023-11-03T10:57:39.665" v="13150" actId="1037"/>
          <ac:picMkLst>
            <pc:docMk/>
            <pc:sldMk cId="2467134473" sldId="279"/>
            <ac:picMk id="1185" creationId="{0335171E-08D0-CB3C-AC7C-E91EB0E81E65}"/>
          </ac:picMkLst>
        </pc:picChg>
        <pc:picChg chg="mod">
          <ac:chgData name="Carl Warom" userId="b8134005-8dc0-40ef-8d80-56834f818ec3" providerId="ADAL" clId="{02ACD5B4-5F68-4E6C-BB6D-3C2F76A695A5}" dt="2023-11-03T10:57:39.665" v="13150" actId="1037"/>
          <ac:picMkLst>
            <pc:docMk/>
            <pc:sldMk cId="2467134473" sldId="279"/>
            <ac:picMk id="1186" creationId="{1B0B8F49-AA38-F708-87F6-BB53C8D8036F}"/>
          </ac:picMkLst>
        </pc:picChg>
        <pc:picChg chg="mod">
          <ac:chgData name="Carl Warom" userId="b8134005-8dc0-40ef-8d80-56834f818ec3" providerId="ADAL" clId="{02ACD5B4-5F68-4E6C-BB6D-3C2F76A695A5}" dt="2023-11-03T10:57:39.665" v="13150" actId="1037"/>
          <ac:picMkLst>
            <pc:docMk/>
            <pc:sldMk cId="2467134473" sldId="279"/>
            <ac:picMk id="1187" creationId="{CA18BE27-7E95-6A22-C273-F7638CB83EA6}"/>
          </ac:picMkLst>
        </pc:picChg>
        <pc:picChg chg="mod">
          <ac:chgData name="Carl Warom" userId="b8134005-8dc0-40ef-8d80-56834f818ec3" providerId="ADAL" clId="{02ACD5B4-5F68-4E6C-BB6D-3C2F76A695A5}" dt="2023-11-03T10:57:39.665" v="13150" actId="1037"/>
          <ac:picMkLst>
            <pc:docMk/>
            <pc:sldMk cId="2467134473" sldId="279"/>
            <ac:picMk id="1188" creationId="{62891735-8E90-EF55-8143-A34ED4EC9524}"/>
          </ac:picMkLst>
        </pc:picChg>
        <pc:picChg chg="mod">
          <ac:chgData name="Carl Warom" userId="b8134005-8dc0-40ef-8d80-56834f818ec3" providerId="ADAL" clId="{02ACD5B4-5F68-4E6C-BB6D-3C2F76A695A5}" dt="2023-11-03T10:57:39.665" v="13150" actId="1037"/>
          <ac:picMkLst>
            <pc:docMk/>
            <pc:sldMk cId="2467134473" sldId="279"/>
            <ac:picMk id="1189" creationId="{E7DACB7D-1E57-F68C-B10A-F3B37C03A6C2}"/>
          </ac:picMkLst>
        </pc:picChg>
        <pc:picChg chg="mod">
          <ac:chgData name="Carl Warom" userId="b8134005-8dc0-40ef-8d80-56834f818ec3" providerId="ADAL" clId="{02ACD5B4-5F68-4E6C-BB6D-3C2F76A695A5}" dt="2023-11-03T10:57:39.665" v="13150" actId="1037"/>
          <ac:picMkLst>
            <pc:docMk/>
            <pc:sldMk cId="2467134473" sldId="279"/>
            <ac:picMk id="1190" creationId="{D442E913-FC30-1987-9BDA-E6B816DE105A}"/>
          </ac:picMkLst>
        </pc:picChg>
        <pc:picChg chg="mod">
          <ac:chgData name="Carl Warom" userId="b8134005-8dc0-40ef-8d80-56834f818ec3" providerId="ADAL" clId="{02ACD5B4-5F68-4E6C-BB6D-3C2F76A695A5}" dt="2023-11-03T10:57:39.665" v="13150" actId="1037"/>
          <ac:picMkLst>
            <pc:docMk/>
            <pc:sldMk cId="2467134473" sldId="279"/>
            <ac:picMk id="1191" creationId="{9127121C-01B5-E56E-6DDC-A6E68C95F1F7}"/>
          </ac:picMkLst>
        </pc:picChg>
        <pc:picChg chg="mod">
          <ac:chgData name="Carl Warom" userId="b8134005-8dc0-40ef-8d80-56834f818ec3" providerId="ADAL" clId="{02ACD5B4-5F68-4E6C-BB6D-3C2F76A695A5}" dt="2023-11-03T10:57:39.665" v="13150" actId="1037"/>
          <ac:picMkLst>
            <pc:docMk/>
            <pc:sldMk cId="2467134473" sldId="279"/>
            <ac:picMk id="1192" creationId="{D646A023-5041-D171-067C-BDEF77D6396B}"/>
          </ac:picMkLst>
        </pc:picChg>
        <pc:picChg chg="mod">
          <ac:chgData name="Carl Warom" userId="b8134005-8dc0-40ef-8d80-56834f818ec3" providerId="ADAL" clId="{02ACD5B4-5F68-4E6C-BB6D-3C2F76A695A5}" dt="2023-11-03T10:57:39.665" v="13150" actId="1037"/>
          <ac:picMkLst>
            <pc:docMk/>
            <pc:sldMk cId="2467134473" sldId="279"/>
            <ac:picMk id="1193" creationId="{2E25066B-6E2C-6459-3030-E0991BA887CA}"/>
          </ac:picMkLst>
        </pc:picChg>
        <pc:picChg chg="mod">
          <ac:chgData name="Carl Warom" userId="b8134005-8dc0-40ef-8d80-56834f818ec3" providerId="ADAL" clId="{02ACD5B4-5F68-4E6C-BB6D-3C2F76A695A5}" dt="2023-11-03T10:57:39.665" v="13150" actId="1037"/>
          <ac:picMkLst>
            <pc:docMk/>
            <pc:sldMk cId="2467134473" sldId="279"/>
            <ac:picMk id="1194" creationId="{6752A779-8FBD-49C0-71A9-19AE0BFBE30F}"/>
          </ac:picMkLst>
        </pc:picChg>
        <pc:picChg chg="mod">
          <ac:chgData name="Carl Warom" userId="b8134005-8dc0-40ef-8d80-56834f818ec3" providerId="ADAL" clId="{02ACD5B4-5F68-4E6C-BB6D-3C2F76A695A5}" dt="2023-11-03T10:57:39.665" v="13150" actId="1037"/>
          <ac:picMkLst>
            <pc:docMk/>
            <pc:sldMk cId="2467134473" sldId="279"/>
            <ac:picMk id="1195" creationId="{B2628E77-7888-47FC-D60A-5BE2A1F0B740}"/>
          </ac:picMkLst>
        </pc:picChg>
        <pc:picChg chg="mod">
          <ac:chgData name="Carl Warom" userId="b8134005-8dc0-40ef-8d80-56834f818ec3" providerId="ADAL" clId="{02ACD5B4-5F68-4E6C-BB6D-3C2F76A695A5}" dt="2023-11-03T10:57:39.665" v="13150" actId="1037"/>
          <ac:picMkLst>
            <pc:docMk/>
            <pc:sldMk cId="2467134473" sldId="279"/>
            <ac:picMk id="1196" creationId="{6AC5634F-8762-BB7E-E239-04FF8DCFCF76}"/>
          </ac:picMkLst>
        </pc:picChg>
        <pc:picChg chg="mod">
          <ac:chgData name="Carl Warom" userId="b8134005-8dc0-40ef-8d80-56834f818ec3" providerId="ADAL" clId="{02ACD5B4-5F68-4E6C-BB6D-3C2F76A695A5}" dt="2023-11-03T10:57:39.665" v="13150" actId="1037"/>
          <ac:picMkLst>
            <pc:docMk/>
            <pc:sldMk cId="2467134473" sldId="279"/>
            <ac:picMk id="1197" creationId="{78A3569B-9E4E-1E9F-80B5-384DA47926C4}"/>
          </ac:picMkLst>
        </pc:picChg>
        <pc:picChg chg="mod">
          <ac:chgData name="Carl Warom" userId="b8134005-8dc0-40ef-8d80-56834f818ec3" providerId="ADAL" clId="{02ACD5B4-5F68-4E6C-BB6D-3C2F76A695A5}" dt="2023-11-03T10:57:39.665" v="13150" actId="1037"/>
          <ac:picMkLst>
            <pc:docMk/>
            <pc:sldMk cId="2467134473" sldId="279"/>
            <ac:picMk id="1198" creationId="{8264FFE3-E0C3-A384-0903-2D88985B9A6D}"/>
          </ac:picMkLst>
        </pc:picChg>
        <pc:picChg chg="mod">
          <ac:chgData name="Carl Warom" userId="b8134005-8dc0-40ef-8d80-56834f818ec3" providerId="ADAL" clId="{02ACD5B4-5F68-4E6C-BB6D-3C2F76A695A5}" dt="2023-11-03T10:57:39.665" v="13150" actId="1037"/>
          <ac:picMkLst>
            <pc:docMk/>
            <pc:sldMk cId="2467134473" sldId="279"/>
            <ac:picMk id="1199" creationId="{C0A5BD14-2260-7656-3D8C-BDD274AC5F72}"/>
          </ac:picMkLst>
        </pc:picChg>
        <pc:picChg chg="mod">
          <ac:chgData name="Carl Warom" userId="b8134005-8dc0-40ef-8d80-56834f818ec3" providerId="ADAL" clId="{02ACD5B4-5F68-4E6C-BB6D-3C2F76A695A5}" dt="2023-11-03T10:57:39.665" v="13150" actId="1037"/>
          <ac:picMkLst>
            <pc:docMk/>
            <pc:sldMk cId="2467134473" sldId="279"/>
            <ac:picMk id="1200" creationId="{D56138CB-C6B0-3E48-ED0D-3AEF2325FCA3}"/>
          </ac:picMkLst>
        </pc:picChg>
        <pc:picChg chg="mod">
          <ac:chgData name="Carl Warom" userId="b8134005-8dc0-40ef-8d80-56834f818ec3" providerId="ADAL" clId="{02ACD5B4-5F68-4E6C-BB6D-3C2F76A695A5}" dt="2023-11-03T10:57:39.665" v="13150" actId="1037"/>
          <ac:picMkLst>
            <pc:docMk/>
            <pc:sldMk cId="2467134473" sldId="279"/>
            <ac:picMk id="1201" creationId="{890E24F4-8B79-2598-80E3-F5EE8B6F0CD3}"/>
          </ac:picMkLst>
        </pc:picChg>
        <pc:picChg chg="mod">
          <ac:chgData name="Carl Warom" userId="b8134005-8dc0-40ef-8d80-56834f818ec3" providerId="ADAL" clId="{02ACD5B4-5F68-4E6C-BB6D-3C2F76A695A5}" dt="2023-11-03T10:57:39.665" v="13150" actId="1037"/>
          <ac:picMkLst>
            <pc:docMk/>
            <pc:sldMk cId="2467134473" sldId="279"/>
            <ac:picMk id="1202" creationId="{89A251E4-2803-91F9-2CF7-2B83F86180C1}"/>
          </ac:picMkLst>
        </pc:picChg>
        <pc:picChg chg="mod">
          <ac:chgData name="Carl Warom" userId="b8134005-8dc0-40ef-8d80-56834f818ec3" providerId="ADAL" clId="{02ACD5B4-5F68-4E6C-BB6D-3C2F76A695A5}" dt="2023-11-03T10:57:39.665" v="13150" actId="1037"/>
          <ac:picMkLst>
            <pc:docMk/>
            <pc:sldMk cId="2467134473" sldId="279"/>
            <ac:picMk id="1203" creationId="{D2458740-C18C-CDD3-9316-96680C4647ED}"/>
          </ac:picMkLst>
        </pc:picChg>
        <pc:picChg chg="mod">
          <ac:chgData name="Carl Warom" userId="b8134005-8dc0-40ef-8d80-56834f818ec3" providerId="ADAL" clId="{02ACD5B4-5F68-4E6C-BB6D-3C2F76A695A5}" dt="2023-11-03T10:57:39.665" v="13150" actId="1037"/>
          <ac:picMkLst>
            <pc:docMk/>
            <pc:sldMk cId="2467134473" sldId="279"/>
            <ac:picMk id="1204" creationId="{ABB1E8D8-AA7D-18F3-2472-6B35CA630910}"/>
          </ac:picMkLst>
        </pc:picChg>
        <pc:picChg chg="mod">
          <ac:chgData name="Carl Warom" userId="b8134005-8dc0-40ef-8d80-56834f818ec3" providerId="ADAL" clId="{02ACD5B4-5F68-4E6C-BB6D-3C2F76A695A5}" dt="2023-11-03T10:57:39.665" v="13150" actId="1037"/>
          <ac:picMkLst>
            <pc:docMk/>
            <pc:sldMk cId="2467134473" sldId="279"/>
            <ac:picMk id="1205" creationId="{F1E2098F-E5FD-CA8B-9ED8-E7C8A4B02717}"/>
          </ac:picMkLst>
        </pc:picChg>
        <pc:picChg chg="mod">
          <ac:chgData name="Carl Warom" userId="b8134005-8dc0-40ef-8d80-56834f818ec3" providerId="ADAL" clId="{02ACD5B4-5F68-4E6C-BB6D-3C2F76A695A5}" dt="2023-11-03T10:57:39.665" v="13150" actId="1037"/>
          <ac:picMkLst>
            <pc:docMk/>
            <pc:sldMk cId="2467134473" sldId="279"/>
            <ac:picMk id="1206" creationId="{AF1BE59E-90D9-0F42-181E-3B5A1C9332EE}"/>
          </ac:picMkLst>
        </pc:picChg>
        <pc:picChg chg="mod">
          <ac:chgData name="Carl Warom" userId="b8134005-8dc0-40ef-8d80-56834f818ec3" providerId="ADAL" clId="{02ACD5B4-5F68-4E6C-BB6D-3C2F76A695A5}" dt="2023-11-03T10:57:39.665" v="13150" actId="1037"/>
          <ac:picMkLst>
            <pc:docMk/>
            <pc:sldMk cId="2467134473" sldId="279"/>
            <ac:picMk id="1207" creationId="{10A037AB-CF0F-34D1-5FFB-D75E0B01B35F}"/>
          </ac:picMkLst>
        </pc:picChg>
        <pc:picChg chg="mod">
          <ac:chgData name="Carl Warom" userId="b8134005-8dc0-40ef-8d80-56834f818ec3" providerId="ADAL" clId="{02ACD5B4-5F68-4E6C-BB6D-3C2F76A695A5}" dt="2023-11-03T10:57:39.665" v="13150" actId="1037"/>
          <ac:picMkLst>
            <pc:docMk/>
            <pc:sldMk cId="2467134473" sldId="279"/>
            <ac:picMk id="1208" creationId="{3CDA9129-E516-2762-0EEF-B7DAFF666F95}"/>
          </ac:picMkLst>
        </pc:picChg>
        <pc:picChg chg="mod">
          <ac:chgData name="Carl Warom" userId="b8134005-8dc0-40ef-8d80-56834f818ec3" providerId="ADAL" clId="{02ACD5B4-5F68-4E6C-BB6D-3C2F76A695A5}" dt="2023-11-03T10:57:39.665" v="13150" actId="1037"/>
          <ac:picMkLst>
            <pc:docMk/>
            <pc:sldMk cId="2467134473" sldId="279"/>
            <ac:picMk id="1209" creationId="{806CABB2-B1F3-343B-5C6E-E06BDEEE5915}"/>
          </ac:picMkLst>
        </pc:picChg>
        <pc:picChg chg="mod">
          <ac:chgData name="Carl Warom" userId="b8134005-8dc0-40ef-8d80-56834f818ec3" providerId="ADAL" clId="{02ACD5B4-5F68-4E6C-BB6D-3C2F76A695A5}" dt="2023-11-03T10:57:39.665" v="13150" actId="1037"/>
          <ac:picMkLst>
            <pc:docMk/>
            <pc:sldMk cId="2467134473" sldId="279"/>
            <ac:picMk id="1210" creationId="{8EA0871D-F283-9637-F2F9-F9F9A2F9ADB8}"/>
          </ac:picMkLst>
        </pc:picChg>
        <pc:picChg chg="mod">
          <ac:chgData name="Carl Warom" userId="b8134005-8dc0-40ef-8d80-56834f818ec3" providerId="ADAL" clId="{02ACD5B4-5F68-4E6C-BB6D-3C2F76A695A5}" dt="2023-11-03T10:57:39.665" v="13150" actId="1037"/>
          <ac:picMkLst>
            <pc:docMk/>
            <pc:sldMk cId="2467134473" sldId="279"/>
            <ac:picMk id="1211" creationId="{C6C65A1B-FD1B-F750-E01F-90D330032850}"/>
          </ac:picMkLst>
        </pc:picChg>
        <pc:picChg chg="mod">
          <ac:chgData name="Carl Warom" userId="b8134005-8dc0-40ef-8d80-56834f818ec3" providerId="ADAL" clId="{02ACD5B4-5F68-4E6C-BB6D-3C2F76A695A5}" dt="2023-11-03T10:57:39.665" v="13150" actId="1037"/>
          <ac:picMkLst>
            <pc:docMk/>
            <pc:sldMk cId="2467134473" sldId="279"/>
            <ac:picMk id="1212" creationId="{5350FF75-3BCB-C0A1-E47D-01F86C7E3212}"/>
          </ac:picMkLst>
        </pc:picChg>
        <pc:picChg chg="mod">
          <ac:chgData name="Carl Warom" userId="b8134005-8dc0-40ef-8d80-56834f818ec3" providerId="ADAL" clId="{02ACD5B4-5F68-4E6C-BB6D-3C2F76A695A5}" dt="2023-11-03T10:57:39.665" v="13150" actId="1037"/>
          <ac:picMkLst>
            <pc:docMk/>
            <pc:sldMk cId="2467134473" sldId="279"/>
            <ac:picMk id="1213" creationId="{9D90309D-4383-4BEE-021D-2F36C90DFFEA}"/>
          </ac:picMkLst>
        </pc:picChg>
        <pc:picChg chg="mod">
          <ac:chgData name="Carl Warom" userId="b8134005-8dc0-40ef-8d80-56834f818ec3" providerId="ADAL" clId="{02ACD5B4-5F68-4E6C-BB6D-3C2F76A695A5}" dt="2023-11-03T10:57:39.665" v="13150" actId="1037"/>
          <ac:picMkLst>
            <pc:docMk/>
            <pc:sldMk cId="2467134473" sldId="279"/>
            <ac:picMk id="1214" creationId="{8D074D52-BEF6-6EE4-0D70-D9F3DB1BD4F2}"/>
          </ac:picMkLst>
        </pc:picChg>
        <pc:picChg chg="mod">
          <ac:chgData name="Carl Warom" userId="b8134005-8dc0-40ef-8d80-56834f818ec3" providerId="ADAL" clId="{02ACD5B4-5F68-4E6C-BB6D-3C2F76A695A5}" dt="2023-11-03T10:57:39.665" v="13150" actId="1037"/>
          <ac:picMkLst>
            <pc:docMk/>
            <pc:sldMk cId="2467134473" sldId="279"/>
            <ac:picMk id="1215" creationId="{A3D5DF4C-A7C2-52DE-58AA-C53D465A6614}"/>
          </ac:picMkLst>
        </pc:picChg>
        <pc:picChg chg="mod">
          <ac:chgData name="Carl Warom" userId="b8134005-8dc0-40ef-8d80-56834f818ec3" providerId="ADAL" clId="{02ACD5B4-5F68-4E6C-BB6D-3C2F76A695A5}" dt="2023-11-03T10:57:39.665" v="13150" actId="1037"/>
          <ac:picMkLst>
            <pc:docMk/>
            <pc:sldMk cId="2467134473" sldId="279"/>
            <ac:picMk id="1216" creationId="{B2BA7D1D-3C5D-A927-6FCC-998FDFD3D61E}"/>
          </ac:picMkLst>
        </pc:picChg>
        <pc:picChg chg="mod">
          <ac:chgData name="Carl Warom" userId="b8134005-8dc0-40ef-8d80-56834f818ec3" providerId="ADAL" clId="{02ACD5B4-5F68-4E6C-BB6D-3C2F76A695A5}" dt="2023-11-03T10:57:39.665" v="13150" actId="1037"/>
          <ac:picMkLst>
            <pc:docMk/>
            <pc:sldMk cId="2467134473" sldId="279"/>
            <ac:picMk id="1217" creationId="{53033890-6DF8-93E7-BB13-D533AAA95B65}"/>
          </ac:picMkLst>
        </pc:picChg>
        <pc:picChg chg="mod">
          <ac:chgData name="Carl Warom" userId="b8134005-8dc0-40ef-8d80-56834f818ec3" providerId="ADAL" clId="{02ACD5B4-5F68-4E6C-BB6D-3C2F76A695A5}" dt="2023-11-03T10:57:39.665" v="13150" actId="1037"/>
          <ac:picMkLst>
            <pc:docMk/>
            <pc:sldMk cId="2467134473" sldId="279"/>
            <ac:picMk id="1218" creationId="{A4DA22C5-EDF7-4D3E-B10F-4203EEFFC74C}"/>
          </ac:picMkLst>
        </pc:picChg>
        <pc:picChg chg="mod">
          <ac:chgData name="Carl Warom" userId="b8134005-8dc0-40ef-8d80-56834f818ec3" providerId="ADAL" clId="{02ACD5B4-5F68-4E6C-BB6D-3C2F76A695A5}" dt="2023-11-03T10:57:39.665" v="13150" actId="1037"/>
          <ac:picMkLst>
            <pc:docMk/>
            <pc:sldMk cId="2467134473" sldId="279"/>
            <ac:picMk id="1219" creationId="{CA0AF29F-B018-793B-6934-A752494F4C1F}"/>
          </ac:picMkLst>
        </pc:picChg>
        <pc:picChg chg="mod">
          <ac:chgData name="Carl Warom" userId="b8134005-8dc0-40ef-8d80-56834f818ec3" providerId="ADAL" clId="{02ACD5B4-5F68-4E6C-BB6D-3C2F76A695A5}" dt="2023-11-03T10:57:39.665" v="13150" actId="1037"/>
          <ac:picMkLst>
            <pc:docMk/>
            <pc:sldMk cId="2467134473" sldId="279"/>
            <ac:picMk id="1220" creationId="{5AE51248-CF29-33F8-E226-6A1C5F53387C}"/>
          </ac:picMkLst>
        </pc:picChg>
        <pc:picChg chg="mod">
          <ac:chgData name="Carl Warom" userId="b8134005-8dc0-40ef-8d80-56834f818ec3" providerId="ADAL" clId="{02ACD5B4-5F68-4E6C-BB6D-3C2F76A695A5}" dt="2023-11-03T10:57:39.665" v="13150" actId="1037"/>
          <ac:picMkLst>
            <pc:docMk/>
            <pc:sldMk cId="2467134473" sldId="279"/>
            <ac:picMk id="1221" creationId="{C480CE41-3CE8-95D1-BD5E-88CC2D1FA333}"/>
          </ac:picMkLst>
        </pc:picChg>
        <pc:picChg chg="mod">
          <ac:chgData name="Carl Warom" userId="b8134005-8dc0-40ef-8d80-56834f818ec3" providerId="ADAL" clId="{02ACD5B4-5F68-4E6C-BB6D-3C2F76A695A5}" dt="2023-11-03T10:57:39.665" v="13150" actId="1037"/>
          <ac:picMkLst>
            <pc:docMk/>
            <pc:sldMk cId="2467134473" sldId="279"/>
            <ac:picMk id="1222" creationId="{DB5210E8-9077-CA09-EC66-D79788A0C721}"/>
          </ac:picMkLst>
        </pc:picChg>
        <pc:picChg chg="mod">
          <ac:chgData name="Carl Warom" userId="b8134005-8dc0-40ef-8d80-56834f818ec3" providerId="ADAL" clId="{02ACD5B4-5F68-4E6C-BB6D-3C2F76A695A5}" dt="2023-11-03T10:57:39.665" v="13150" actId="1037"/>
          <ac:picMkLst>
            <pc:docMk/>
            <pc:sldMk cId="2467134473" sldId="279"/>
            <ac:picMk id="1223" creationId="{5785975E-79B4-234D-5464-53F009342855}"/>
          </ac:picMkLst>
        </pc:picChg>
        <pc:picChg chg="mod">
          <ac:chgData name="Carl Warom" userId="b8134005-8dc0-40ef-8d80-56834f818ec3" providerId="ADAL" clId="{02ACD5B4-5F68-4E6C-BB6D-3C2F76A695A5}" dt="2023-11-03T10:57:39.665" v="13150" actId="1037"/>
          <ac:picMkLst>
            <pc:docMk/>
            <pc:sldMk cId="2467134473" sldId="279"/>
            <ac:picMk id="1224" creationId="{C1FDD731-7390-C5F4-07B5-F733C8627395}"/>
          </ac:picMkLst>
        </pc:picChg>
        <pc:picChg chg="mod">
          <ac:chgData name="Carl Warom" userId="b8134005-8dc0-40ef-8d80-56834f818ec3" providerId="ADAL" clId="{02ACD5B4-5F68-4E6C-BB6D-3C2F76A695A5}" dt="2023-11-03T10:57:39.665" v="13150" actId="1037"/>
          <ac:picMkLst>
            <pc:docMk/>
            <pc:sldMk cId="2467134473" sldId="279"/>
            <ac:picMk id="1225" creationId="{8043D58F-6F18-0CFF-16F7-D29CDFC9CB92}"/>
          </ac:picMkLst>
        </pc:picChg>
        <pc:picChg chg="mod">
          <ac:chgData name="Carl Warom" userId="b8134005-8dc0-40ef-8d80-56834f818ec3" providerId="ADAL" clId="{02ACD5B4-5F68-4E6C-BB6D-3C2F76A695A5}" dt="2023-11-03T10:57:39.665" v="13150" actId="1037"/>
          <ac:picMkLst>
            <pc:docMk/>
            <pc:sldMk cId="2467134473" sldId="279"/>
            <ac:picMk id="1226" creationId="{1027B149-6FAE-5E8D-7AC7-C92A62DBD286}"/>
          </ac:picMkLst>
        </pc:picChg>
        <pc:picChg chg="mod">
          <ac:chgData name="Carl Warom" userId="b8134005-8dc0-40ef-8d80-56834f818ec3" providerId="ADAL" clId="{02ACD5B4-5F68-4E6C-BB6D-3C2F76A695A5}" dt="2023-11-03T10:57:39.665" v="13150" actId="1037"/>
          <ac:picMkLst>
            <pc:docMk/>
            <pc:sldMk cId="2467134473" sldId="279"/>
            <ac:picMk id="1227" creationId="{C37E82F2-A15F-C279-FC01-69D8CB202A67}"/>
          </ac:picMkLst>
        </pc:picChg>
        <pc:picChg chg="mod">
          <ac:chgData name="Carl Warom" userId="b8134005-8dc0-40ef-8d80-56834f818ec3" providerId="ADAL" clId="{02ACD5B4-5F68-4E6C-BB6D-3C2F76A695A5}" dt="2023-11-03T10:57:39.665" v="13150" actId="1037"/>
          <ac:picMkLst>
            <pc:docMk/>
            <pc:sldMk cId="2467134473" sldId="279"/>
            <ac:picMk id="1228" creationId="{15A33895-F9B9-A3BE-D028-5B5F65BC3840}"/>
          </ac:picMkLst>
        </pc:picChg>
        <pc:picChg chg="mod">
          <ac:chgData name="Carl Warom" userId="b8134005-8dc0-40ef-8d80-56834f818ec3" providerId="ADAL" clId="{02ACD5B4-5F68-4E6C-BB6D-3C2F76A695A5}" dt="2023-11-03T10:57:39.665" v="13150" actId="1037"/>
          <ac:picMkLst>
            <pc:docMk/>
            <pc:sldMk cId="2467134473" sldId="279"/>
            <ac:picMk id="1229" creationId="{DD9D8CA9-457E-264C-C8C5-E7BE6D64C162}"/>
          </ac:picMkLst>
        </pc:picChg>
        <pc:picChg chg="mod">
          <ac:chgData name="Carl Warom" userId="b8134005-8dc0-40ef-8d80-56834f818ec3" providerId="ADAL" clId="{02ACD5B4-5F68-4E6C-BB6D-3C2F76A695A5}" dt="2023-11-03T10:57:39.665" v="13150" actId="1037"/>
          <ac:picMkLst>
            <pc:docMk/>
            <pc:sldMk cId="2467134473" sldId="279"/>
            <ac:picMk id="1230" creationId="{ACBF134E-33EF-F120-155E-502FFE1E6E3F}"/>
          </ac:picMkLst>
        </pc:picChg>
        <pc:picChg chg="mod">
          <ac:chgData name="Carl Warom" userId="b8134005-8dc0-40ef-8d80-56834f818ec3" providerId="ADAL" clId="{02ACD5B4-5F68-4E6C-BB6D-3C2F76A695A5}" dt="2023-11-03T10:57:39.665" v="13150" actId="1037"/>
          <ac:picMkLst>
            <pc:docMk/>
            <pc:sldMk cId="2467134473" sldId="279"/>
            <ac:picMk id="1231" creationId="{0AAA0702-5985-F3AE-BCF9-3ABA4F3E38FF}"/>
          </ac:picMkLst>
        </pc:picChg>
        <pc:picChg chg="mod">
          <ac:chgData name="Carl Warom" userId="b8134005-8dc0-40ef-8d80-56834f818ec3" providerId="ADAL" clId="{02ACD5B4-5F68-4E6C-BB6D-3C2F76A695A5}" dt="2023-11-03T10:57:39.665" v="13150" actId="1037"/>
          <ac:picMkLst>
            <pc:docMk/>
            <pc:sldMk cId="2467134473" sldId="279"/>
            <ac:picMk id="1236" creationId="{C3766544-90E5-0AD8-F0DA-2C6181AA1BF6}"/>
          </ac:picMkLst>
        </pc:picChg>
        <pc:picChg chg="mod">
          <ac:chgData name="Carl Warom" userId="b8134005-8dc0-40ef-8d80-56834f818ec3" providerId="ADAL" clId="{02ACD5B4-5F68-4E6C-BB6D-3C2F76A695A5}" dt="2023-11-03T10:57:39.665" v="13150" actId="1037"/>
          <ac:picMkLst>
            <pc:docMk/>
            <pc:sldMk cId="2467134473" sldId="279"/>
            <ac:picMk id="1237" creationId="{2B78DDD1-4B34-E720-6427-85C047887EF8}"/>
          </ac:picMkLst>
        </pc:picChg>
        <pc:picChg chg="mod">
          <ac:chgData name="Carl Warom" userId="b8134005-8dc0-40ef-8d80-56834f818ec3" providerId="ADAL" clId="{02ACD5B4-5F68-4E6C-BB6D-3C2F76A695A5}" dt="2023-11-03T10:57:39.665" v="13150" actId="1037"/>
          <ac:picMkLst>
            <pc:docMk/>
            <pc:sldMk cId="2467134473" sldId="279"/>
            <ac:picMk id="1238" creationId="{33A4866C-979F-3A00-0B41-BAF3DF0A9A1D}"/>
          </ac:picMkLst>
        </pc:picChg>
        <pc:picChg chg="mod">
          <ac:chgData name="Carl Warom" userId="b8134005-8dc0-40ef-8d80-56834f818ec3" providerId="ADAL" clId="{02ACD5B4-5F68-4E6C-BB6D-3C2F76A695A5}" dt="2023-11-03T10:57:39.665" v="13150" actId="1037"/>
          <ac:picMkLst>
            <pc:docMk/>
            <pc:sldMk cId="2467134473" sldId="279"/>
            <ac:picMk id="1239" creationId="{7D8DA249-3058-07BF-B687-23A68A3BB88D}"/>
          </ac:picMkLst>
        </pc:picChg>
        <pc:picChg chg="mod">
          <ac:chgData name="Carl Warom" userId="b8134005-8dc0-40ef-8d80-56834f818ec3" providerId="ADAL" clId="{02ACD5B4-5F68-4E6C-BB6D-3C2F76A695A5}" dt="2023-11-03T10:57:39.665" v="13150" actId="1037"/>
          <ac:picMkLst>
            <pc:docMk/>
            <pc:sldMk cId="2467134473" sldId="279"/>
            <ac:picMk id="1240" creationId="{5040A273-B5F1-7D5E-E1E5-EA389632B81B}"/>
          </ac:picMkLst>
        </pc:picChg>
        <pc:picChg chg="mod">
          <ac:chgData name="Carl Warom" userId="b8134005-8dc0-40ef-8d80-56834f818ec3" providerId="ADAL" clId="{02ACD5B4-5F68-4E6C-BB6D-3C2F76A695A5}" dt="2023-11-03T10:57:39.665" v="13150" actId="1037"/>
          <ac:picMkLst>
            <pc:docMk/>
            <pc:sldMk cId="2467134473" sldId="279"/>
            <ac:picMk id="1241" creationId="{FBE7277F-E29A-AABA-36DB-99B563735B31}"/>
          </ac:picMkLst>
        </pc:picChg>
        <pc:picChg chg="mod">
          <ac:chgData name="Carl Warom" userId="b8134005-8dc0-40ef-8d80-56834f818ec3" providerId="ADAL" clId="{02ACD5B4-5F68-4E6C-BB6D-3C2F76A695A5}" dt="2023-11-03T10:57:39.665" v="13150" actId="1037"/>
          <ac:picMkLst>
            <pc:docMk/>
            <pc:sldMk cId="2467134473" sldId="279"/>
            <ac:picMk id="1242" creationId="{03E4EEB9-3A3F-33EC-D996-1F1C363603DD}"/>
          </ac:picMkLst>
        </pc:picChg>
        <pc:picChg chg="mod">
          <ac:chgData name="Carl Warom" userId="b8134005-8dc0-40ef-8d80-56834f818ec3" providerId="ADAL" clId="{02ACD5B4-5F68-4E6C-BB6D-3C2F76A695A5}" dt="2023-11-03T10:57:39.665" v="13150" actId="1037"/>
          <ac:picMkLst>
            <pc:docMk/>
            <pc:sldMk cId="2467134473" sldId="279"/>
            <ac:picMk id="1243" creationId="{16B5073E-6E1E-55F6-6F14-BC6E07E117D5}"/>
          </ac:picMkLst>
        </pc:picChg>
        <pc:picChg chg="mod">
          <ac:chgData name="Carl Warom" userId="b8134005-8dc0-40ef-8d80-56834f818ec3" providerId="ADAL" clId="{02ACD5B4-5F68-4E6C-BB6D-3C2F76A695A5}" dt="2023-11-03T10:57:39.665" v="13150" actId="1037"/>
          <ac:picMkLst>
            <pc:docMk/>
            <pc:sldMk cId="2467134473" sldId="279"/>
            <ac:picMk id="1244" creationId="{9368E73E-92C3-7F5A-C16C-0DDE06E723B8}"/>
          </ac:picMkLst>
        </pc:picChg>
        <pc:picChg chg="mod">
          <ac:chgData name="Carl Warom" userId="b8134005-8dc0-40ef-8d80-56834f818ec3" providerId="ADAL" clId="{02ACD5B4-5F68-4E6C-BB6D-3C2F76A695A5}" dt="2023-11-03T10:57:39.665" v="13150" actId="1037"/>
          <ac:picMkLst>
            <pc:docMk/>
            <pc:sldMk cId="2467134473" sldId="279"/>
            <ac:picMk id="1245" creationId="{FA3F6E76-05A0-0302-0076-30F9CA4E93A0}"/>
          </ac:picMkLst>
        </pc:picChg>
        <pc:picChg chg="mod">
          <ac:chgData name="Carl Warom" userId="b8134005-8dc0-40ef-8d80-56834f818ec3" providerId="ADAL" clId="{02ACD5B4-5F68-4E6C-BB6D-3C2F76A695A5}" dt="2023-11-03T10:57:39.665" v="13150" actId="1037"/>
          <ac:picMkLst>
            <pc:docMk/>
            <pc:sldMk cId="2467134473" sldId="279"/>
            <ac:picMk id="1246" creationId="{3F9B5F0C-70A7-F2C2-C006-84AA6ACD6372}"/>
          </ac:picMkLst>
        </pc:picChg>
        <pc:picChg chg="mod">
          <ac:chgData name="Carl Warom" userId="b8134005-8dc0-40ef-8d80-56834f818ec3" providerId="ADAL" clId="{02ACD5B4-5F68-4E6C-BB6D-3C2F76A695A5}" dt="2023-11-03T10:57:39.665" v="13150" actId="1037"/>
          <ac:picMkLst>
            <pc:docMk/>
            <pc:sldMk cId="2467134473" sldId="279"/>
            <ac:picMk id="1247" creationId="{47F07A9A-4CAF-B248-FFA5-2CD47F1157E8}"/>
          </ac:picMkLst>
        </pc:picChg>
        <pc:picChg chg="mod">
          <ac:chgData name="Carl Warom" userId="b8134005-8dc0-40ef-8d80-56834f818ec3" providerId="ADAL" clId="{02ACD5B4-5F68-4E6C-BB6D-3C2F76A695A5}" dt="2023-11-03T10:57:39.665" v="13150" actId="1037"/>
          <ac:picMkLst>
            <pc:docMk/>
            <pc:sldMk cId="2467134473" sldId="279"/>
            <ac:picMk id="1248" creationId="{0236D4D4-C920-BC42-713B-C5A76ED75D56}"/>
          </ac:picMkLst>
        </pc:picChg>
        <pc:picChg chg="mod">
          <ac:chgData name="Carl Warom" userId="b8134005-8dc0-40ef-8d80-56834f818ec3" providerId="ADAL" clId="{02ACD5B4-5F68-4E6C-BB6D-3C2F76A695A5}" dt="2023-11-03T10:57:39.665" v="13150" actId="1037"/>
          <ac:picMkLst>
            <pc:docMk/>
            <pc:sldMk cId="2467134473" sldId="279"/>
            <ac:picMk id="1249" creationId="{A24BC16F-DE10-FF96-C114-E250CB2EF9E0}"/>
          </ac:picMkLst>
        </pc:picChg>
        <pc:picChg chg="mod">
          <ac:chgData name="Carl Warom" userId="b8134005-8dc0-40ef-8d80-56834f818ec3" providerId="ADAL" clId="{02ACD5B4-5F68-4E6C-BB6D-3C2F76A695A5}" dt="2023-11-03T10:57:39.665" v="13150" actId="1037"/>
          <ac:picMkLst>
            <pc:docMk/>
            <pc:sldMk cId="2467134473" sldId="279"/>
            <ac:picMk id="1250" creationId="{423BB6B4-B068-E0C7-05B6-099B37E6B7CC}"/>
          </ac:picMkLst>
        </pc:picChg>
        <pc:picChg chg="mod">
          <ac:chgData name="Carl Warom" userId="b8134005-8dc0-40ef-8d80-56834f818ec3" providerId="ADAL" clId="{02ACD5B4-5F68-4E6C-BB6D-3C2F76A695A5}" dt="2023-11-03T10:57:39.665" v="13150" actId="1037"/>
          <ac:picMkLst>
            <pc:docMk/>
            <pc:sldMk cId="2467134473" sldId="279"/>
            <ac:picMk id="1251" creationId="{0024ADCD-C985-2A24-9762-5B42CD03A9B4}"/>
          </ac:picMkLst>
        </pc:picChg>
        <pc:picChg chg="mod">
          <ac:chgData name="Carl Warom" userId="b8134005-8dc0-40ef-8d80-56834f818ec3" providerId="ADAL" clId="{02ACD5B4-5F68-4E6C-BB6D-3C2F76A695A5}" dt="2023-11-03T10:57:39.665" v="13150" actId="1037"/>
          <ac:picMkLst>
            <pc:docMk/>
            <pc:sldMk cId="2467134473" sldId="279"/>
            <ac:picMk id="1252" creationId="{03D447AB-571F-15ED-4C00-D1B848AC9A0B}"/>
          </ac:picMkLst>
        </pc:picChg>
        <pc:picChg chg="mod">
          <ac:chgData name="Carl Warom" userId="b8134005-8dc0-40ef-8d80-56834f818ec3" providerId="ADAL" clId="{02ACD5B4-5F68-4E6C-BB6D-3C2F76A695A5}" dt="2023-11-03T10:57:39.665" v="13150" actId="1037"/>
          <ac:picMkLst>
            <pc:docMk/>
            <pc:sldMk cId="2467134473" sldId="279"/>
            <ac:picMk id="1253" creationId="{5E2E8489-282B-F044-7376-85DAF15376A7}"/>
          </ac:picMkLst>
        </pc:picChg>
        <pc:picChg chg="mod">
          <ac:chgData name="Carl Warom" userId="b8134005-8dc0-40ef-8d80-56834f818ec3" providerId="ADAL" clId="{02ACD5B4-5F68-4E6C-BB6D-3C2F76A695A5}" dt="2023-11-03T10:57:39.665" v="13150" actId="1037"/>
          <ac:picMkLst>
            <pc:docMk/>
            <pc:sldMk cId="2467134473" sldId="279"/>
            <ac:picMk id="1254" creationId="{FCEF1131-CCA3-4263-1A09-57C8D7EA8A35}"/>
          </ac:picMkLst>
        </pc:picChg>
        <pc:picChg chg="mod">
          <ac:chgData name="Carl Warom" userId="b8134005-8dc0-40ef-8d80-56834f818ec3" providerId="ADAL" clId="{02ACD5B4-5F68-4E6C-BB6D-3C2F76A695A5}" dt="2023-11-03T10:57:39.665" v="13150" actId="1037"/>
          <ac:picMkLst>
            <pc:docMk/>
            <pc:sldMk cId="2467134473" sldId="279"/>
            <ac:picMk id="1255" creationId="{1BDDC278-357E-5981-0A18-038DBAF701FA}"/>
          </ac:picMkLst>
        </pc:picChg>
        <pc:picChg chg="mod">
          <ac:chgData name="Carl Warom" userId="b8134005-8dc0-40ef-8d80-56834f818ec3" providerId="ADAL" clId="{02ACD5B4-5F68-4E6C-BB6D-3C2F76A695A5}" dt="2023-11-03T10:57:39.665" v="13150" actId="1037"/>
          <ac:picMkLst>
            <pc:docMk/>
            <pc:sldMk cId="2467134473" sldId="279"/>
            <ac:picMk id="1256" creationId="{708BF64C-8902-56F4-FD51-912D25E36877}"/>
          </ac:picMkLst>
        </pc:picChg>
        <pc:picChg chg="mod">
          <ac:chgData name="Carl Warom" userId="b8134005-8dc0-40ef-8d80-56834f818ec3" providerId="ADAL" clId="{02ACD5B4-5F68-4E6C-BB6D-3C2F76A695A5}" dt="2023-11-03T10:57:39.665" v="13150" actId="1037"/>
          <ac:picMkLst>
            <pc:docMk/>
            <pc:sldMk cId="2467134473" sldId="279"/>
            <ac:picMk id="1257" creationId="{227EDE0A-52FD-C8EC-33E0-50403F77BA48}"/>
          </ac:picMkLst>
        </pc:picChg>
        <pc:picChg chg="mod">
          <ac:chgData name="Carl Warom" userId="b8134005-8dc0-40ef-8d80-56834f818ec3" providerId="ADAL" clId="{02ACD5B4-5F68-4E6C-BB6D-3C2F76A695A5}" dt="2023-11-03T10:57:39.665" v="13150" actId="1037"/>
          <ac:picMkLst>
            <pc:docMk/>
            <pc:sldMk cId="2467134473" sldId="279"/>
            <ac:picMk id="1258" creationId="{9C0BEC40-A91D-8EFA-6F2B-6A8FC4340604}"/>
          </ac:picMkLst>
        </pc:picChg>
        <pc:picChg chg="mod">
          <ac:chgData name="Carl Warom" userId="b8134005-8dc0-40ef-8d80-56834f818ec3" providerId="ADAL" clId="{02ACD5B4-5F68-4E6C-BB6D-3C2F76A695A5}" dt="2023-11-03T10:57:39.665" v="13150" actId="1037"/>
          <ac:picMkLst>
            <pc:docMk/>
            <pc:sldMk cId="2467134473" sldId="279"/>
            <ac:picMk id="1259" creationId="{B6F0F01E-75C7-8532-7F01-62B27E4BC111}"/>
          </ac:picMkLst>
        </pc:picChg>
        <pc:picChg chg="mod">
          <ac:chgData name="Carl Warom" userId="b8134005-8dc0-40ef-8d80-56834f818ec3" providerId="ADAL" clId="{02ACD5B4-5F68-4E6C-BB6D-3C2F76A695A5}" dt="2023-11-03T10:57:39.665" v="13150" actId="1037"/>
          <ac:picMkLst>
            <pc:docMk/>
            <pc:sldMk cId="2467134473" sldId="279"/>
            <ac:picMk id="1260" creationId="{1AA5A9DD-613B-C494-7B89-9663C68193BD}"/>
          </ac:picMkLst>
        </pc:picChg>
        <pc:picChg chg="mod">
          <ac:chgData name="Carl Warom" userId="b8134005-8dc0-40ef-8d80-56834f818ec3" providerId="ADAL" clId="{02ACD5B4-5F68-4E6C-BB6D-3C2F76A695A5}" dt="2023-11-03T10:57:39.665" v="13150" actId="1037"/>
          <ac:picMkLst>
            <pc:docMk/>
            <pc:sldMk cId="2467134473" sldId="279"/>
            <ac:picMk id="1261" creationId="{105E5472-5577-07E1-4756-92FD7B4A2608}"/>
          </ac:picMkLst>
        </pc:picChg>
        <pc:picChg chg="mod">
          <ac:chgData name="Carl Warom" userId="b8134005-8dc0-40ef-8d80-56834f818ec3" providerId="ADAL" clId="{02ACD5B4-5F68-4E6C-BB6D-3C2F76A695A5}" dt="2023-11-03T10:57:39.665" v="13150" actId="1037"/>
          <ac:picMkLst>
            <pc:docMk/>
            <pc:sldMk cId="2467134473" sldId="279"/>
            <ac:picMk id="1262" creationId="{41A94BD7-BCD4-B870-BEB1-AAEDB17B0017}"/>
          </ac:picMkLst>
        </pc:picChg>
        <pc:picChg chg="mod">
          <ac:chgData name="Carl Warom" userId="b8134005-8dc0-40ef-8d80-56834f818ec3" providerId="ADAL" clId="{02ACD5B4-5F68-4E6C-BB6D-3C2F76A695A5}" dt="2023-11-03T10:57:39.665" v="13150" actId="1037"/>
          <ac:picMkLst>
            <pc:docMk/>
            <pc:sldMk cId="2467134473" sldId="279"/>
            <ac:picMk id="1263" creationId="{7EAB44FD-965F-E602-E3CF-CC0ACB4B22C4}"/>
          </ac:picMkLst>
        </pc:picChg>
        <pc:picChg chg="mod">
          <ac:chgData name="Carl Warom" userId="b8134005-8dc0-40ef-8d80-56834f818ec3" providerId="ADAL" clId="{02ACD5B4-5F68-4E6C-BB6D-3C2F76A695A5}" dt="2023-11-03T10:57:39.665" v="13150" actId="1037"/>
          <ac:picMkLst>
            <pc:docMk/>
            <pc:sldMk cId="2467134473" sldId="279"/>
            <ac:picMk id="1264" creationId="{5BC4DB9B-859A-019E-019E-BFF1F4878F6F}"/>
          </ac:picMkLst>
        </pc:picChg>
        <pc:picChg chg="mod">
          <ac:chgData name="Carl Warom" userId="b8134005-8dc0-40ef-8d80-56834f818ec3" providerId="ADAL" clId="{02ACD5B4-5F68-4E6C-BB6D-3C2F76A695A5}" dt="2023-11-03T10:57:39.665" v="13150" actId="1037"/>
          <ac:picMkLst>
            <pc:docMk/>
            <pc:sldMk cId="2467134473" sldId="279"/>
            <ac:picMk id="1265" creationId="{C61594AA-05BE-ED05-993B-C8B8EC0F322F}"/>
          </ac:picMkLst>
        </pc:picChg>
        <pc:picChg chg="mod">
          <ac:chgData name="Carl Warom" userId="b8134005-8dc0-40ef-8d80-56834f818ec3" providerId="ADAL" clId="{02ACD5B4-5F68-4E6C-BB6D-3C2F76A695A5}" dt="2023-11-03T10:57:39.665" v="13150" actId="1037"/>
          <ac:picMkLst>
            <pc:docMk/>
            <pc:sldMk cId="2467134473" sldId="279"/>
            <ac:picMk id="1266" creationId="{EA7B0761-1251-A843-B1BB-86D317A973A8}"/>
          </ac:picMkLst>
        </pc:picChg>
        <pc:picChg chg="mod">
          <ac:chgData name="Carl Warom" userId="b8134005-8dc0-40ef-8d80-56834f818ec3" providerId="ADAL" clId="{02ACD5B4-5F68-4E6C-BB6D-3C2F76A695A5}" dt="2023-11-03T10:57:39.665" v="13150" actId="1037"/>
          <ac:picMkLst>
            <pc:docMk/>
            <pc:sldMk cId="2467134473" sldId="279"/>
            <ac:picMk id="1267" creationId="{27439321-7A12-B7AB-4643-794FE1E25F4A}"/>
          </ac:picMkLst>
        </pc:picChg>
        <pc:picChg chg="mod">
          <ac:chgData name="Carl Warom" userId="b8134005-8dc0-40ef-8d80-56834f818ec3" providerId="ADAL" clId="{02ACD5B4-5F68-4E6C-BB6D-3C2F76A695A5}" dt="2023-11-03T10:57:39.665" v="13150" actId="1037"/>
          <ac:picMkLst>
            <pc:docMk/>
            <pc:sldMk cId="2467134473" sldId="279"/>
            <ac:picMk id="1268" creationId="{D3003F9D-F2B0-1CF1-CA8C-474502F94F7E}"/>
          </ac:picMkLst>
        </pc:picChg>
        <pc:picChg chg="mod">
          <ac:chgData name="Carl Warom" userId="b8134005-8dc0-40ef-8d80-56834f818ec3" providerId="ADAL" clId="{02ACD5B4-5F68-4E6C-BB6D-3C2F76A695A5}" dt="2023-11-03T10:57:39.665" v="13150" actId="1037"/>
          <ac:picMkLst>
            <pc:docMk/>
            <pc:sldMk cId="2467134473" sldId="279"/>
            <ac:picMk id="1269" creationId="{69DC923B-A84B-6543-C180-A5B3225FD550}"/>
          </ac:picMkLst>
        </pc:picChg>
        <pc:picChg chg="mod">
          <ac:chgData name="Carl Warom" userId="b8134005-8dc0-40ef-8d80-56834f818ec3" providerId="ADAL" clId="{02ACD5B4-5F68-4E6C-BB6D-3C2F76A695A5}" dt="2023-11-03T10:57:39.665" v="13150" actId="1037"/>
          <ac:picMkLst>
            <pc:docMk/>
            <pc:sldMk cId="2467134473" sldId="279"/>
            <ac:picMk id="1270" creationId="{2C53462D-EDD8-80B4-BE75-FEA2DE291C1E}"/>
          </ac:picMkLst>
        </pc:picChg>
        <pc:picChg chg="mod">
          <ac:chgData name="Carl Warom" userId="b8134005-8dc0-40ef-8d80-56834f818ec3" providerId="ADAL" clId="{02ACD5B4-5F68-4E6C-BB6D-3C2F76A695A5}" dt="2023-11-03T10:57:39.665" v="13150" actId="1037"/>
          <ac:picMkLst>
            <pc:docMk/>
            <pc:sldMk cId="2467134473" sldId="279"/>
            <ac:picMk id="1271" creationId="{B9FBDD4A-7B42-5636-360D-CA31A4CCDD05}"/>
          </ac:picMkLst>
        </pc:picChg>
        <pc:picChg chg="mod">
          <ac:chgData name="Carl Warom" userId="b8134005-8dc0-40ef-8d80-56834f818ec3" providerId="ADAL" clId="{02ACD5B4-5F68-4E6C-BB6D-3C2F76A695A5}" dt="2023-11-03T10:57:39.665" v="13150" actId="1037"/>
          <ac:picMkLst>
            <pc:docMk/>
            <pc:sldMk cId="2467134473" sldId="279"/>
            <ac:picMk id="1272" creationId="{4FA51897-3FCB-304B-2689-08D42A8BC853}"/>
          </ac:picMkLst>
        </pc:picChg>
        <pc:picChg chg="mod">
          <ac:chgData name="Carl Warom" userId="b8134005-8dc0-40ef-8d80-56834f818ec3" providerId="ADAL" clId="{02ACD5B4-5F68-4E6C-BB6D-3C2F76A695A5}" dt="2023-11-03T10:57:39.665" v="13150" actId="1037"/>
          <ac:picMkLst>
            <pc:docMk/>
            <pc:sldMk cId="2467134473" sldId="279"/>
            <ac:picMk id="1273" creationId="{2087F79F-3619-2328-94A1-27FBFCC05081}"/>
          </ac:picMkLst>
        </pc:picChg>
        <pc:picChg chg="mod">
          <ac:chgData name="Carl Warom" userId="b8134005-8dc0-40ef-8d80-56834f818ec3" providerId="ADAL" clId="{02ACD5B4-5F68-4E6C-BB6D-3C2F76A695A5}" dt="2023-11-03T10:57:39.665" v="13150" actId="1037"/>
          <ac:picMkLst>
            <pc:docMk/>
            <pc:sldMk cId="2467134473" sldId="279"/>
            <ac:picMk id="1274" creationId="{566CDA8D-2852-BA3D-5C32-D1AF4BD20CA9}"/>
          </ac:picMkLst>
        </pc:picChg>
        <pc:picChg chg="mod">
          <ac:chgData name="Carl Warom" userId="b8134005-8dc0-40ef-8d80-56834f818ec3" providerId="ADAL" clId="{02ACD5B4-5F68-4E6C-BB6D-3C2F76A695A5}" dt="2023-11-03T10:57:39.665" v="13150" actId="1037"/>
          <ac:picMkLst>
            <pc:docMk/>
            <pc:sldMk cId="2467134473" sldId="279"/>
            <ac:picMk id="1275" creationId="{53D2F725-8065-C7B6-6043-108EA1AC597A}"/>
          </ac:picMkLst>
        </pc:picChg>
        <pc:picChg chg="mod">
          <ac:chgData name="Carl Warom" userId="b8134005-8dc0-40ef-8d80-56834f818ec3" providerId="ADAL" clId="{02ACD5B4-5F68-4E6C-BB6D-3C2F76A695A5}" dt="2023-11-03T10:57:39.665" v="13150" actId="1037"/>
          <ac:picMkLst>
            <pc:docMk/>
            <pc:sldMk cId="2467134473" sldId="279"/>
            <ac:picMk id="1276" creationId="{A1AD9DFA-BAC8-AC43-C18C-162C1E54BEB3}"/>
          </ac:picMkLst>
        </pc:picChg>
        <pc:picChg chg="mod">
          <ac:chgData name="Carl Warom" userId="b8134005-8dc0-40ef-8d80-56834f818ec3" providerId="ADAL" clId="{02ACD5B4-5F68-4E6C-BB6D-3C2F76A695A5}" dt="2023-11-03T10:57:39.665" v="13150" actId="1037"/>
          <ac:picMkLst>
            <pc:docMk/>
            <pc:sldMk cId="2467134473" sldId="279"/>
            <ac:picMk id="1277" creationId="{CCDED021-24E9-9F6D-827C-735C2536A13E}"/>
          </ac:picMkLst>
        </pc:picChg>
        <pc:picChg chg="mod">
          <ac:chgData name="Carl Warom" userId="b8134005-8dc0-40ef-8d80-56834f818ec3" providerId="ADAL" clId="{02ACD5B4-5F68-4E6C-BB6D-3C2F76A695A5}" dt="2023-11-03T10:57:39.665" v="13150" actId="1037"/>
          <ac:picMkLst>
            <pc:docMk/>
            <pc:sldMk cId="2467134473" sldId="279"/>
            <ac:picMk id="1278" creationId="{D6825DA8-F3FE-0F69-EBE1-BB4D4BAC2FD1}"/>
          </ac:picMkLst>
        </pc:picChg>
        <pc:picChg chg="mod">
          <ac:chgData name="Carl Warom" userId="b8134005-8dc0-40ef-8d80-56834f818ec3" providerId="ADAL" clId="{02ACD5B4-5F68-4E6C-BB6D-3C2F76A695A5}" dt="2023-11-03T10:57:39.665" v="13150" actId="1037"/>
          <ac:picMkLst>
            <pc:docMk/>
            <pc:sldMk cId="2467134473" sldId="279"/>
            <ac:picMk id="1279" creationId="{1265E543-7522-0110-481B-35883BEB39E2}"/>
          </ac:picMkLst>
        </pc:picChg>
        <pc:picChg chg="mod">
          <ac:chgData name="Carl Warom" userId="b8134005-8dc0-40ef-8d80-56834f818ec3" providerId="ADAL" clId="{02ACD5B4-5F68-4E6C-BB6D-3C2F76A695A5}" dt="2023-11-03T10:57:39.665" v="13150" actId="1037"/>
          <ac:picMkLst>
            <pc:docMk/>
            <pc:sldMk cId="2467134473" sldId="279"/>
            <ac:picMk id="1280" creationId="{08C57D5E-BCDC-D318-C0CF-BF254C0FEAEA}"/>
          </ac:picMkLst>
        </pc:picChg>
        <pc:picChg chg="mod">
          <ac:chgData name="Carl Warom" userId="b8134005-8dc0-40ef-8d80-56834f818ec3" providerId="ADAL" clId="{02ACD5B4-5F68-4E6C-BB6D-3C2F76A695A5}" dt="2023-11-03T10:57:39.665" v="13150" actId="1037"/>
          <ac:picMkLst>
            <pc:docMk/>
            <pc:sldMk cId="2467134473" sldId="279"/>
            <ac:picMk id="1281" creationId="{3C46665D-0391-0203-41D0-3356C4DE1E02}"/>
          </ac:picMkLst>
        </pc:picChg>
        <pc:picChg chg="mod">
          <ac:chgData name="Carl Warom" userId="b8134005-8dc0-40ef-8d80-56834f818ec3" providerId="ADAL" clId="{02ACD5B4-5F68-4E6C-BB6D-3C2F76A695A5}" dt="2023-11-03T10:57:39.665" v="13150" actId="1037"/>
          <ac:picMkLst>
            <pc:docMk/>
            <pc:sldMk cId="2467134473" sldId="279"/>
            <ac:picMk id="1282" creationId="{CA90C6F6-3129-FBBE-6AFA-A6F2467C551E}"/>
          </ac:picMkLst>
        </pc:picChg>
        <pc:picChg chg="mod">
          <ac:chgData name="Carl Warom" userId="b8134005-8dc0-40ef-8d80-56834f818ec3" providerId="ADAL" clId="{02ACD5B4-5F68-4E6C-BB6D-3C2F76A695A5}" dt="2023-11-03T10:57:39.665" v="13150" actId="1037"/>
          <ac:picMkLst>
            <pc:docMk/>
            <pc:sldMk cId="2467134473" sldId="279"/>
            <ac:picMk id="1283" creationId="{2DE0D975-799F-01FC-9373-3503FFB4B208}"/>
          </ac:picMkLst>
        </pc:picChg>
        <pc:picChg chg="mod">
          <ac:chgData name="Carl Warom" userId="b8134005-8dc0-40ef-8d80-56834f818ec3" providerId="ADAL" clId="{02ACD5B4-5F68-4E6C-BB6D-3C2F76A695A5}" dt="2023-11-03T10:57:39.665" v="13150" actId="1037"/>
          <ac:picMkLst>
            <pc:docMk/>
            <pc:sldMk cId="2467134473" sldId="279"/>
            <ac:picMk id="1288" creationId="{B5A60221-F2BE-971B-AEA5-FA475C59A0EC}"/>
          </ac:picMkLst>
        </pc:picChg>
        <pc:picChg chg="mod">
          <ac:chgData name="Carl Warom" userId="b8134005-8dc0-40ef-8d80-56834f818ec3" providerId="ADAL" clId="{02ACD5B4-5F68-4E6C-BB6D-3C2F76A695A5}" dt="2023-11-03T10:57:39.665" v="13150" actId="1037"/>
          <ac:picMkLst>
            <pc:docMk/>
            <pc:sldMk cId="2467134473" sldId="279"/>
            <ac:picMk id="1289" creationId="{919E4C7B-2AA0-F8D3-F38D-3FBEF5F14AD0}"/>
          </ac:picMkLst>
        </pc:picChg>
        <pc:picChg chg="mod">
          <ac:chgData name="Carl Warom" userId="b8134005-8dc0-40ef-8d80-56834f818ec3" providerId="ADAL" clId="{02ACD5B4-5F68-4E6C-BB6D-3C2F76A695A5}" dt="2023-11-03T10:57:39.665" v="13150" actId="1037"/>
          <ac:picMkLst>
            <pc:docMk/>
            <pc:sldMk cId="2467134473" sldId="279"/>
            <ac:picMk id="1290" creationId="{59812475-1051-E3A8-1127-B74A58114366}"/>
          </ac:picMkLst>
        </pc:picChg>
        <pc:picChg chg="mod">
          <ac:chgData name="Carl Warom" userId="b8134005-8dc0-40ef-8d80-56834f818ec3" providerId="ADAL" clId="{02ACD5B4-5F68-4E6C-BB6D-3C2F76A695A5}" dt="2023-11-03T10:57:39.665" v="13150" actId="1037"/>
          <ac:picMkLst>
            <pc:docMk/>
            <pc:sldMk cId="2467134473" sldId="279"/>
            <ac:picMk id="1291" creationId="{61945DC4-3C8C-D5AD-6045-D97A2674D4C0}"/>
          </ac:picMkLst>
        </pc:picChg>
        <pc:picChg chg="mod">
          <ac:chgData name="Carl Warom" userId="b8134005-8dc0-40ef-8d80-56834f818ec3" providerId="ADAL" clId="{02ACD5B4-5F68-4E6C-BB6D-3C2F76A695A5}" dt="2023-11-03T10:57:39.665" v="13150" actId="1037"/>
          <ac:picMkLst>
            <pc:docMk/>
            <pc:sldMk cId="2467134473" sldId="279"/>
            <ac:picMk id="1292" creationId="{67471A5C-E5D3-307A-BD30-16E969A82396}"/>
          </ac:picMkLst>
        </pc:picChg>
        <pc:picChg chg="mod">
          <ac:chgData name="Carl Warom" userId="b8134005-8dc0-40ef-8d80-56834f818ec3" providerId="ADAL" clId="{02ACD5B4-5F68-4E6C-BB6D-3C2F76A695A5}" dt="2023-11-03T10:57:39.665" v="13150" actId="1037"/>
          <ac:picMkLst>
            <pc:docMk/>
            <pc:sldMk cId="2467134473" sldId="279"/>
            <ac:picMk id="1293" creationId="{3988BD34-92DA-3953-F688-84914B143572}"/>
          </ac:picMkLst>
        </pc:picChg>
        <pc:picChg chg="mod">
          <ac:chgData name="Carl Warom" userId="b8134005-8dc0-40ef-8d80-56834f818ec3" providerId="ADAL" clId="{02ACD5B4-5F68-4E6C-BB6D-3C2F76A695A5}" dt="2023-11-03T10:57:39.665" v="13150" actId="1037"/>
          <ac:picMkLst>
            <pc:docMk/>
            <pc:sldMk cId="2467134473" sldId="279"/>
            <ac:picMk id="1294" creationId="{0E3E35F1-64DD-C7B3-934A-A9822CF3EDF0}"/>
          </ac:picMkLst>
        </pc:picChg>
        <pc:picChg chg="mod">
          <ac:chgData name="Carl Warom" userId="b8134005-8dc0-40ef-8d80-56834f818ec3" providerId="ADAL" clId="{02ACD5B4-5F68-4E6C-BB6D-3C2F76A695A5}" dt="2023-11-03T10:57:39.665" v="13150" actId="1037"/>
          <ac:picMkLst>
            <pc:docMk/>
            <pc:sldMk cId="2467134473" sldId="279"/>
            <ac:picMk id="1295" creationId="{49F4136B-89C4-DD31-F158-89D652F0552F}"/>
          </ac:picMkLst>
        </pc:picChg>
        <pc:picChg chg="mod">
          <ac:chgData name="Carl Warom" userId="b8134005-8dc0-40ef-8d80-56834f818ec3" providerId="ADAL" clId="{02ACD5B4-5F68-4E6C-BB6D-3C2F76A695A5}" dt="2023-11-03T10:57:39.665" v="13150" actId="1037"/>
          <ac:picMkLst>
            <pc:docMk/>
            <pc:sldMk cId="2467134473" sldId="279"/>
            <ac:picMk id="1296" creationId="{C5E19751-3924-57CD-9F6B-5CBD6F41D84E}"/>
          </ac:picMkLst>
        </pc:picChg>
        <pc:picChg chg="mod">
          <ac:chgData name="Carl Warom" userId="b8134005-8dc0-40ef-8d80-56834f818ec3" providerId="ADAL" clId="{02ACD5B4-5F68-4E6C-BB6D-3C2F76A695A5}" dt="2023-11-03T10:57:39.665" v="13150" actId="1037"/>
          <ac:picMkLst>
            <pc:docMk/>
            <pc:sldMk cId="2467134473" sldId="279"/>
            <ac:picMk id="1297" creationId="{4B0C74C2-B2CF-EC37-7A58-353DA3D224E0}"/>
          </ac:picMkLst>
        </pc:picChg>
        <pc:picChg chg="mod">
          <ac:chgData name="Carl Warom" userId="b8134005-8dc0-40ef-8d80-56834f818ec3" providerId="ADAL" clId="{02ACD5B4-5F68-4E6C-BB6D-3C2F76A695A5}" dt="2023-11-03T10:57:39.665" v="13150" actId="1037"/>
          <ac:picMkLst>
            <pc:docMk/>
            <pc:sldMk cId="2467134473" sldId="279"/>
            <ac:picMk id="1298" creationId="{58A83971-A147-7529-CEFB-C38283077ACB}"/>
          </ac:picMkLst>
        </pc:picChg>
        <pc:picChg chg="mod">
          <ac:chgData name="Carl Warom" userId="b8134005-8dc0-40ef-8d80-56834f818ec3" providerId="ADAL" clId="{02ACD5B4-5F68-4E6C-BB6D-3C2F76A695A5}" dt="2023-11-03T10:57:39.665" v="13150" actId="1037"/>
          <ac:picMkLst>
            <pc:docMk/>
            <pc:sldMk cId="2467134473" sldId="279"/>
            <ac:picMk id="1299" creationId="{0DDB9D0F-CA2B-A5BF-25C2-0A85D834DA30}"/>
          </ac:picMkLst>
        </pc:picChg>
        <pc:picChg chg="mod">
          <ac:chgData name="Carl Warom" userId="b8134005-8dc0-40ef-8d80-56834f818ec3" providerId="ADAL" clId="{02ACD5B4-5F68-4E6C-BB6D-3C2F76A695A5}" dt="2023-11-03T10:57:39.665" v="13150" actId="1037"/>
          <ac:picMkLst>
            <pc:docMk/>
            <pc:sldMk cId="2467134473" sldId="279"/>
            <ac:picMk id="1300" creationId="{252A3777-8F9C-0E8E-8FD2-682057B1A234}"/>
          </ac:picMkLst>
        </pc:picChg>
        <pc:picChg chg="mod">
          <ac:chgData name="Carl Warom" userId="b8134005-8dc0-40ef-8d80-56834f818ec3" providerId="ADAL" clId="{02ACD5B4-5F68-4E6C-BB6D-3C2F76A695A5}" dt="2023-11-03T10:57:39.665" v="13150" actId="1037"/>
          <ac:picMkLst>
            <pc:docMk/>
            <pc:sldMk cId="2467134473" sldId="279"/>
            <ac:picMk id="1301" creationId="{60D08D2B-8073-079C-9C80-B4BA806DE8EE}"/>
          </ac:picMkLst>
        </pc:picChg>
        <pc:picChg chg="mod">
          <ac:chgData name="Carl Warom" userId="b8134005-8dc0-40ef-8d80-56834f818ec3" providerId="ADAL" clId="{02ACD5B4-5F68-4E6C-BB6D-3C2F76A695A5}" dt="2023-11-03T10:57:39.665" v="13150" actId="1037"/>
          <ac:picMkLst>
            <pc:docMk/>
            <pc:sldMk cId="2467134473" sldId="279"/>
            <ac:picMk id="1302" creationId="{9C8BD333-ECC6-1A11-7753-8BFF8761A6F1}"/>
          </ac:picMkLst>
        </pc:picChg>
        <pc:picChg chg="mod">
          <ac:chgData name="Carl Warom" userId="b8134005-8dc0-40ef-8d80-56834f818ec3" providerId="ADAL" clId="{02ACD5B4-5F68-4E6C-BB6D-3C2F76A695A5}" dt="2023-11-03T10:57:39.665" v="13150" actId="1037"/>
          <ac:picMkLst>
            <pc:docMk/>
            <pc:sldMk cId="2467134473" sldId="279"/>
            <ac:picMk id="1303" creationId="{AFFEC375-A5A6-FFEF-6FF6-E1A12DF0381F}"/>
          </ac:picMkLst>
        </pc:picChg>
        <pc:picChg chg="mod">
          <ac:chgData name="Carl Warom" userId="b8134005-8dc0-40ef-8d80-56834f818ec3" providerId="ADAL" clId="{02ACD5B4-5F68-4E6C-BB6D-3C2F76A695A5}" dt="2023-11-03T10:57:39.665" v="13150" actId="1037"/>
          <ac:picMkLst>
            <pc:docMk/>
            <pc:sldMk cId="2467134473" sldId="279"/>
            <ac:picMk id="1304" creationId="{2D582EE9-5045-B02C-F0EC-91485DC7AE81}"/>
          </ac:picMkLst>
        </pc:picChg>
        <pc:picChg chg="mod">
          <ac:chgData name="Carl Warom" userId="b8134005-8dc0-40ef-8d80-56834f818ec3" providerId="ADAL" clId="{02ACD5B4-5F68-4E6C-BB6D-3C2F76A695A5}" dt="2023-11-03T10:57:39.665" v="13150" actId="1037"/>
          <ac:picMkLst>
            <pc:docMk/>
            <pc:sldMk cId="2467134473" sldId="279"/>
            <ac:picMk id="1305" creationId="{F958A8D0-6F63-1415-EC48-64B9609A1488}"/>
          </ac:picMkLst>
        </pc:picChg>
        <pc:picChg chg="mod">
          <ac:chgData name="Carl Warom" userId="b8134005-8dc0-40ef-8d80-56834f818ec3" providerId="ADAL" clId="{02ACD5B4-5F68-4E6C-BB6D-3C2F76A695A5}" dt="2023-11-03T10:57:39.665" v="13150" actId="1037"/>
          <ac:picMkLst>
            <pc:docMk/>
            <pc:sldMk cId="2467134473" sldId="279"/>
            <ac:picMk id="1306" creationId="{74AF3ECF-C852-8CA0-BDEC-B8A278C7BCA3}"/>
          </ac:picMkLst>
        </pc:picChg>
        <pc:picChg chg="mod">
          <ac:chgData name="Carl Warom" userId="b8134005-8dc0-40ef-8d80-56834f818ec3" providerId="ADAL" clId="{02ACD5B4-5F68-4E6C-BB6D-3C2F76A695A5}" dt="2023-11-03T10:57:39.665" v="13150" actId="1037"/>
          <ac:picMkLst>
            <pc:docMk/>
            <pc:sldMk cId="2467134473" sldId="279"/>
            <ac:picMk id="1307" creationId="{45198BA1-627F-4BF5-1011-7CB006D0DA00}"/>
          </ac:picMkLst>
        </pc:picChg>
        <pc:picChg chg="mod">
          <ac:chgData name="Carl Warom" userId="b8134005-8dc0-40ef-8d80-56834f818ec3" providerId="ADAL" clId="{02ACD5B4-5F68-4E6C-BB6D-3C2F76A695A5}" dt="2023-11-03T10:57:39.665" v="13150" actId="1037"/>
          <ac:picMkLst>
            <pc:docMk/>
            <pc:sldMk cId="2467134473" sldId="279"/>
            <ac:picMk id="1308" creationId="{633A2C2E-6960-2D84-F259-B61A19771856}"/>
          </ac:picMkLst>
        </pc:picChg>
        <pc:picChg chg="mod">
          <ac:chgData name="Carl Warom" userId="b8134005-8dc0-40ef-8d80-56834f818ec3" providerId="ADAL" clId="{02ACD5B4-5F68-4E6C-BB6D-3C2F76A695A5}" dt="2023-11-03T10:57:39.665" v="13150" actId="1037"/>
          <ac:picMkLst>
            <pc:docMk/>
            <pc:sldMk cId="2467134473" sldId="279"/>
            <ac:picMk id="1309" creationId="{C30B543E-F7E2-FD37-C909-8AACBEB5451C}"/>
          </ac:picMkLst>
        </pc:picChg>
        <pc:picChg chg="mod">
          <ac:chgData name="Carl Warom" userId="b8134005-8dc0-40ef-8d80-56834f818ec3" providerId="ADAL" clId="{02ACD5B4-5F68-4E6C-BB6D-3C2F76A695A5}" dt="2023-11-03T10:57:39.665" v="13150" actId="1037"/>
          <ac:picMkLst>
            <pc:docMk/>
            <pc:sldMk cId="2467134473" sldId="279"/>
            <ac:picMk id="1310" creationId="{8BDBB0CC-20C1-B2B5-1D65-1D73D674146B}"/>
          </ac:picMkLst>
        </pc:picChg>
        <pc:picChg chg="mod">
          <ac:chgData name="Carl Warom" userId="b8134005-8dc0-40ef-8d80-56834f818ec3" providerId="ADAL" clId="{02ACD5B4-5F68-4E6C-BB6D-3C2F76A695A5}" dt="2023-11-03T10:57:39.665" v="13150" actId="1037"/>
          <ac:picMkLst>
            <pc:docMk/>
            <pc:sldMk cId="2467134473" sldId="279"/>
            <ac:picMk id="1311" creationId="{F2E5FF7F-B614-844F-C88C-2105C7BF48E8}"/>
          </ac:picMkLst>
        </pc:picChg>
        <pc:picChg chg="mod">
          <ac:chgData name="Carl Warom" userId="b8134005-8dc0-40ef-8d80-56834f818ec3" providerId="ADAL" clId="{02ACD5B4-5F68-4E6C-BB6D-3C2F76A695A5}" dt="2023-11-03T10:57:39.665" v="13150" actId="1037"/>
          <ac:picMkLst>
            <pc:docMk/>
            <pc:sldMk cId="2467134473" sldId="279"/>
            <ac:picMk id="1312" creationId="{0E69AF08-BD62-5A65-7DCD-746C8B1A281B}"/>
          </ac:picMkLst>
        </pc:picChg>
        <pc:picChg chg="mod">
          <ac:chgData name="Carl Warom" userId="b8134005-8dc0-40ef-8d80-56834f818ec3" providerId="ADAL" clId="{02ACD5B4-5F68-4E6C-BB6D-3C2F76A695A5}" dt="2023-11-03T10:57:39.665" v="13150" actId="1037"/>
          <ac:picMkLst>
            <pc:docMk/>
            <pc:sldMk cId="2467134473" sldId="279"/>
            <ac:picMk id="1313" creationId="{4DA53DDE-D91E-D8B5-3565-2109188A85C7}"/>
          </ac:picMkLst>
        </pc:picChg>
        <pc:picChg chg="mod">
          <ac:chgData name="Carl Warom" userId="b8134005-8dc0-40ef-8d80-56834f818ec3" providerId="ADAL" clId="{02ACD5B4-5F68-4E6C-BB6D-3C2F76A695A5}" dt="2023-11-03T10:57:39.665" v="13150" actId="1037"/>
          <ac:picMkLst>
            <pc:docMk/>
            <pc:sldMk cId="2467134473" sldId="279"/>
            <ac:picMk id="1314" creationId="{66A1EFF9-5B65-3A50-2447-66454C76433B}"/>
          </ac:picMkLst>
        </pc:picChg>
        <pc:picChg chg="mod">
          <ac:chgData name="Carl Warom" userId="b8134005-8dc0-40ef-8d80-56834f818ec3" providerId="ADAL" clId="{02ACD5B4-5F68-4E6C-BB6D-3C2F76A695A5}" dt="2023-11-03T10:57:39.665" v="13150" actId="1037"/>
          <ac:picMkLst>
            <pc:docMk/>
            <pc:sldMk cId="2467134473" sldId="279"/>
            <ac:picMk id="1315" creationId="{005B7C5A-7D5B-188D-E703-697E4637175D}"/>
          </ac:picMkLst>
        </pc:picChg>
        <pc:picChg chg="mod">
          <ac:chgData name="Carl Warom" userId="b8134005-8dc0-40ef-8d80-56834f818ec3" providerId="ADAL" clId="{02ACD5B4-5F68-4E6C-BB6D-3C2F76A695A5}" dt="2023-11-03T10:57:39.665" v="13150" actId="1037"/>
          <ac:picMkLst>
            <pc:docMk/>
            <pc:sldMk cId="2467134473" sldId="279"/>
            <ac:picMk id="1316" creationId="{8019AA3E-68A6-ACFE-9269-EEEB63C6E780}"/>
          </ac:picMkLst>
        </pc:picChg>
        <pc:picChg chg="mod">
          <ac:chgData name="Carl Warom" userId="b8134005-8dc0-40ef-8d80-56834f818ec3" providerId="ADAL" clId="{02ACD5B4-5F68-4E6C-BB6D-3C2F76A695A5}" dt="2023-11-03T10:57:39.665" v="13150" actId="1037"/>
          <ac:picMkLst>
            <pc:docMk/>
            <pc:sldMk cId="2467134473" sldId="279"/>
            <ac:picMk id="1317" creationId="{82D48B90-EFBC-29BF-3FBF-F2E1807B5ACF}"/>
          </ac:picMkLst>
        </pc:picChg>
        <pc:picChg chg="mod">
          <ac:chgData name="Carl Warom" userId="b8134005-8dc0-40ef-8d80-56834f818ec3" providerId="ADAL" clId="{02ACD5B4-5F68-4E6C-BB6D-3C2F76A695A5}" dt="2023-11-03T10:57:39.665" v="13150" actId="1037"/>
          <ac:picMkLst>
            <pc:docMk/>
            <pc:sldMk cId="2467134473" sldId="279"/>
            <ac:picMk id="1318" creationId="{E3218FE9-1062-5A48-49CA-73CFA8D7D074}"/>
          </ac:picMkLst>
        </pc:picChg>
        <pc:picChg chg="mod">
          <ac:chgData name="Carl Warom" userId="b8134005-8dc0-40ef-8d80-56834f818ec3" providerId="ADAL" clId="{02ACD5B4-5F68-4E6C-BB6D-3C2F76A695A5}" dt="2023-11-03T10:57:39.665" v="13150" actId="1037"/>
          <ac:picMkLst>
            <pc:docMk/>
            <pc:sldMk cId="2467134473" sldId="279"/>
            <ac:picMk id="1319" creationId="{D1522B65-2E7D-2E66-1183-E69DC313668C}"/>
          </ac:picMkLst>
        </pc:picChg>
        <pc:picChg chg="mod">
          <ac:chgData name="Carl Warom" userId="b8134005-8dc0-40ef-8d80-56834f818ec3" providerId="ADAL" clId="{02ACD5B4-5F68-4E6C-BB6D-3C2F76A695A5}" dt="2023-11-03T10:57:39.665" v="13150" actId="1037"/>
          <ac:picMkLst>
            <pc:docMk/>
            <pc:sldMk cId="2467134473" sldId="279"/>
            <ac:picMk id="1320" creationId="{50348FEB-1A37-9642-7FC1-0B5AF24E6B0E}"/>
          </ac:picMkLst>
        </pc:picChg>
        <pc:picChg chg="mod">
          <ac:chgData name="Carl Warom" userId="b8134005-8dc0-40ef-8d80-56834f818ec3" providerId="ADAL" clId="{02ACD5B4-5F68-4E6C-BB6D-3C2F76A695A5}" dt="2023-11-03T10:57:39.665" v="13150" actId="1037"/>
          <ac:picMkLst>
            <pc:docMk/>
            <pc:sldMk cId="2467134473" sldId="279"/>
            <ac:picMk id="1321" creationId="{03FEC008-8497-3CD9-979D-E77A63444D0F}"/>
          </ac:picMkLst>
        </pc:picChg>
        <pc:picChg chg="mod">
          <ac:chgData name="Carl Warom" userId="b8134005-8dc0-40ef-8d80-56834f818ec3" providerId="ADAL" clId="{02ACD5B4-5F68-4E6C-BB6D-3C2F76A695A5}" dt="2023-11-03T10:57:39.665" v="13150" actId="1037"/>
          <ac:picMkLst>
            <pc:docMk/>
            <pc:sldMk cId="2467134473" sldId="279"/>
            <ac:picMk id="1322" creationId="{D3D815C6-19EC-1109-7FDE-E4CABF85247A}"/>
          </ac:picMkLst>
        </pc:picChg>
        <pc:picChg chg="mod">
          <ac:chgData name="Carl Warom" userId="b8134005-8dc0-40ef-8d80-56834f818ec3" providerId="ADAL" clId="{02ACD5B4-5F68-4E6C-BB6D-3C2F76A695A5}" dt="2023-11-03T10:57:39.665" v="13150" actId="1037"/>
          <ac:picMkLst>
            <pc:docMk/>
            <pc:sldMk cId="2467134473" sldId="279"/>
            <ac:picMk id="1323" creationId="{7B8A109D-E5F2-9C5A-AAC7-FB196838D58F}"/>
          </ac:picMkLst>
        </pc:picChg>
        <pc:picChg chg="mod">
          <ac:chgData name="Carl Warom" userId="b8134005-8dc0-40ef-8d80-56834f818ec3" providerId="ADAL" clId="{02ACD5B4-5F68-4E6C-BB6D-3C2F76A695A5}" dt="2023-11-03T10:57:39.665" v="13150" actId="1037"/>
          <ac:picMkLst>
            <pc:docMk/>
            <pc:sldMk cId="2467134473" sldId="279"/>
            <ac:picMk id="1324" creationId="{DC042570-C3A6-7FDE-6663-2773FBE95210}"/>
          </ac:picMkLst>
        </pc:picChg>
        <pc:picChg chg="mod">
          <ac:chgData name="Carl Warom" userId="b8134005-8dc0-40ef-8d80-56834f818ec3" providerId="ADAL" clId="{02ACD5B4-5F68-4E6C-BB6D-3C2F76A695A5}" dt="2023-11-03T10:57:39.665" v="13150" actId="1037"/>
          <ac:picMkLst>
            <pc:docMk/>
            <pc:sldMk cId="2467134473" sldId="279"/>
            <ac:picMk id="1325" creationId="{95787931-D78A-4FCF-2BBA-A1177CE2EC93}"/>
          </ac:picMkLst>
        </pc:picChg>
        <pc:picChg chg="mod">
          <ac:chgData name="Carl Warom" userId="b8134005-8dc0-40ef-8d80-56834f818ec3" providerId="ADAL" clId="{02ACD5B4-5F68-4E6C-BB6D-3C2F76A695A5}" dt="2023-11-03T10:57:39.665" v="13150" actId="1037"/>
          <ac:picMkLst>
            <pc:docMk/>
            <pc:sldMk cId="2467134473" sldId="279"/>
            <ac:picMk id="1326" creationId="{F26FA062-6A22-E7A5-99C2-978264C5210A}"/>
          </ac:picMkLst>
        </pc:picChg>
        <pc:picChg chg="mod">
          <ac:chgData name="Carl Warom" userId="b8134005-8dc0-40ef-8d80-56834f818ec3" providerId="ADAL" clId="{02ACD5B4-5F68-4E6C-BB6D-3C2F76A695A5}" dt="2023-11-03T10:57:39.665" v="13150" actId="1037"/>
          <ac:picMkLst>
            <pc:docMk/>
            <pc:sldMk cId="2467134473" sldId="279"/>
            <ac:picMk id="1327" creationId="{287D0569-5D4C-7F0B-4839-E2B46D10DFC6}"/>
          </ac:picMkLst>
        </pc:picChg>
        <pc:picChg chg="mod">
          <ac:chgData name="Carl Warom" userId="b8134005-8dc0-40ef-8d80-56834f818ec3" providerId="ADAL" clId="{02ACD5B4-5F68-4E6C-BB6D-3C2F76A695A5}" dt="2023-11-03T10:57:39.665" v="13150" actId="1037"/>
          <ac:picMkLst>
            <pc:docMk/>
            <pc:sldMk cId="2467134473" sldId="279"/>
            <ac:picMk id="1328" creationId="{9A69E4E2-9F50-5A21-C15A-5839543F181B}"/>
          </ac:picMkLst>
        </pc:picChg>
        <pc:picChg chg="mod">
          <ac:chgData name="Carl Warom" userId="b8134005-8dc0-40ef-8d80-56834f818ec3" providerId="ADAL" clId="{02ACD5B4-5F68-4E6C-BB6D-3C2F76A695A5}" dt="2023-11-03T10:57:39.665" v="13150" actId="1037"/>
          <ac:picMkLst>
            <pc:docMk/>
            <pc:sldMk cId="2467134473" sldId="279"/>
            <ac:picMk id="1329" creationId="{D8E043DE-89FF-F0A8-0ED3-51A39EB908D7}"/>
          </ac:picMkLst>
        </pc:picChg>
        <pc:picChg chg="mod">
          <ac:chgData name="Carl Warom" userId="b8134005-8dc0-40ef-8d80-56834f818ec3" providerId="ADAL" clId="{02ACD5B4-5F68-4E6C-BB6D-3C2F76A695A5}" dt="2023-11-03T10:57:39.665" v="13150" actId="1037"/>
          <ac:picMkLst>
            <pc:docMk/>
            <pc:sldMk cId="2467134473" sldId="279"/>
            <ac:picMk id="1330" creationId="{33B1CA0E-72AD-8045-4694-1EDCDE280632}"/>
          </ac:picMkLst>
        </pc:picChg>
        <pc:picChg chg="mod">
          <ac:chgData name="Carl Warom" userId="b8134005-8dc0-40ef-8d80-56834f818ec3" providerId="ADAL" clId="{02ACD5B4-5F68-4E6C-BB6D-3C2F76A695A5}" dt="2023-11-03T10:57:39.665" v="13150" actId="1037"/>
          <ac:picMkLst>
            <pc:docMk/>
            <pc:sldMk cId="2467134473" sldId="279"/>
            <ac:picMk id="1331" creationId="{2457F568-E2F3-1605-C826-932CD5D9E562}"/>
          </ac:picMkLst>
        </pc:picChg>
        <pc:picChg chg="mod">
          <ac:chgData name="Carl Warom" userId="b8134005-8dc0-40ef-8d80-56834f818ec3" providerId="ADAL" clId="{02ACD5B4-5F68-4E6C-BB6D-3C2F76A695A5}" dt="2023-11-03T10:57:39.665" v="13150" actId="1037"/>
          <ac:picMkLst>
            <pc:docMk/>
            <pc:sldMk cId="2467134473" sldId="279"/>
            <ac:picMk id="1332" creationId="{F26DFDF2-602E-6394-68C3-60BF7087E347}"/>
          </ac:picMkLst>
        </pc:picChg>
        <pc:picChg chg="mod">
          <ac:chgData name="Carl Warom" userId="b8134005-8dc0-40ef-8d80-56834f818ec3" providerId="ADAL" clId="{02ACD5B4-5F68-4E6C-BB6D-3C2F76A695A5}" dt="2023-11-03T10:57:39.665" v="13150" actId="1037"/>
          <ac:picMkLst>
            <pc:docMk/>
            <pc:sldMk cId="2467134473" sldId="279"/>
            <ac:picMk id="1333" creationId="{5AF92017-B2D1-837B-31BF-1998C3D6091D}"/>
          </ac:picMkLst>
        </pc:picChg>
        <pc:picChg chg="mod">
          <ac:chgData name="Carl Warom" userId="b8134005-8dc0-40ef-8d80-56834f818ec3" providerId="ADAL" clId="{02ACD5B4-5F68-4E6C-BB6D-3C2F76A695A5}" dt="2023-11-03T10:57:39.665" v="13150" actId="1037"/>
          <ac:picMkLst>
            <pc:docMk/>
            <pc:sldMk cId="2467134473" sldId="279"/>
            <ac:picMk id="1334" creationId="{34F9EB65-6549-DA8C-E98C-2AB83C371754}"/>
          </ac:picMkLst>
        </pc:picChg>
        <pc:picChg chg="mod">
          <ac:chgData name="Carl Warom" userId="b8134005-8dc0-40ef-8d80-56834f818ec3" providerId="ADAL" clId="{02ACD5B4-5F68-4E6C-BB6D-3C2F76A695A5}" dt="2023-11-03T10:57:39.665" v="13150" actId="1037"/>
          <ac:picMkLst>
            <pc:docMk/>
            <pc:sldMk cId="2467134473" sldId="279"/>
            <ac:picMk id="1335" creationId="{7525ECE5-650E-EB76-DF83-3743690B875E}"/>
          </ac:picMkLst>
        </pc:picChg>
        <pc:picChg chg="mod">
          <ac:chgData name="Carl Warom" userId="b8134005-8dc0-40ef-8d80-56834f818ec3" providerId="ADAL" clId="{02ACD5B4-5F68-4E6C-BB6D-3C2F76A695A5}" dt="2023-11-03T10:57:39.665" v="13150" actId="1037"/>
          <ac:picMkLst>
            <pc:docMk/>
            <pc:sldMk cId="2467134473" sldId="279"/>
            <ac:picMk id="1553" creationId="{67117BA2-4675-46ED-2822-1569E5389FE3}"/>
          </ac:picMkLst>
        </pc:picChg>
        <pc:picChg chg="mod">
          <ac:chgData name="Carl Warom" userId="b8134005-8dc0-40ef-8d80-56834f818ec3" providerId="ADAL" clId="{02ACD5B4-5F68-4E6C-BB6D-3C2F76A695A5}" dt="2023-11-03T10:57:39.665" v="13150" actId="1037"/>
          <ac:picMkLst>
            <pc:docMk/>
            <pc:sldMk cId="2467134473" sldId="279"/>
            <ac:picMk id="1554" creationId="{3330D750-CEF9-1D05-D27A-120555C5D451}"/>
          </ac:picMkLst>
        </pc:picChg>
        <pc:picChg chg="mod">
          <ac:chgData name="Carl Warom" userId="b8134005-8dc0-40ef-8d80-56834f818ec3" providerId="ADAL" clId="{02ACD5B4-5F68-4E6C-BB6D-3C2F76A695A5}" dt="2023-11-03T10:57:39.665" v="13150" actId="1037"/>
          <ac:picMkLst>
            <pc:docMk/>
            <pc:sldMk cId="2467134473" sldId="279"/>
            <ac:picMk id="1555" creationId="{A083994F-182C-1CAE-ACF9-E78A2C9EB99A}"/>
          </ac:picMkLst>
        </pc:picChg>
        <pc:picChg chg="mod">
          <ac:chgData name="Carl Warom" userId="b8134005-8dc0-40ef-8d80-56834f818ec3" providerId="ADAL" clId="{02ACD5B4-5F68-4E6C-BB6D-3C2F76A695A5}" dt="2023-11-03T10:57:39.665" v="13150" actId="1037"/>
          <ac:picMkLst>
            <pc:docMk/>
            <pc:sldMk cId="2467134473" sldId="279"/>
            <ac:picMk id="1556" creationId="{B4B34B91-872F-17F7-274F-43BF99034F38}"/>
          </ac:picMkLst>
        </pc:picChg>
        <pc:picChg chg="mod">
          <ac:chgData name="Carl Warom" userId="b8134005-8dc0-40ef-8d80-56834f818ec3" providerId="ADAL" clId="{02ACD5B4-5F68-4E6C-BB6D-3C2F76A695A5}" dt="2023-11-03T10:57:39.665" v="13150" actId="1037"/>
          <ac:picMkLst>
            <pc:docMk/>
            <pc:sldMk cId="2467134473" sldId="279"/>
            <ac:picMk id="1557" creationId="{988FEFDC-1B42-3956-C58D-53E1F4ABFCA1}"/>
          </ac:picMkLst>
        </pc:picChg>
        <pc:picChg chg="mod">
          <ac:chgData name="Carl Warom" userId="b8134005-8dc0-40ef-8d80-56834f818ec3" providerId="ADAL" clId="{02ACD5B4-5F68-4E6C-BB6D-3C2F76A695A5}" dt="2023-11-03T10:57:39.665" v="13150" actId="1037"/>
          <ac:picMkLst>
            <pc:docMk/>
            <pc:sldMk cId="2467134473" sldId="279"/>
            <ac:picMk id="1558" creationId="{010EFDAB-00C5-A98F-7673-9ACEE69E33E5}"/>
          </ac:picMkLst>
        </pc:picChg>
        <pc:picChg chg="mod">
          <ac:chgData name="Carl Warom" userId="b8134005-8dc0-40ef-8d80-56834f818ec3" providerId="ADAL" clId="{02ACD5B4-5F68-4E6C-BB6D-3C2F76A695A5}" dt="2023-11-03T10:57:39.665" v="13150" actId="1037"/>
          <ac:picMkLst>
            <pc:docMk/>
            <pc:sldMk cId="2467134473" sldId="279"/>
            <ac:picMk id="1559" creationId="{23B16721-7A1C-E77D-D898-DC2A54BAAADF}"/>
          </ac:picMkLst>
        </pc:picChg>
        <pc:picChg chg="mod">
          <ac:chgData name="Carl Warom" userId="b8134005-8dc0-40ef-8d80-56834f818ec3" providerId="ADAL" clId="{02ACD5B4-5F68-4E6C-BB6D-3C2F76A695A5}" dt="2023-11-03T10:57:39.665" v="13150" actId="1037"/>
          <ac:picMkLst>
            <pc:docMk/>
            <pc:sldMk cId="2467134473" sldId="279"/>
            <ac:picMk id="1560" creationId="{DA54D0A5-EC62-5A87-8CE0-C2711C5FADD4}"/>
          </ac:picMkLst>
        </pc:picChg>
        <pc:picChg chg="mod">
          <ac:chgData name="Carl Warom" userId="b8134005-8dc0-40ef-8d80-56834f818ec3" providerId="ADAL" clId="{02ACD5B4-5F68-4E6C-BB6D-3C2F76A695A5}" dt="2023-11-03T10:57:39.665" v="13150" actId="1037"/>
          <ac:picMkLst>
            <pc:docMk/>
            <pc:sldMk cId="2467134473" sldId="279"/>
            <ac:picMk id="1561" creationId="{726C62D1-9C1A-8680-589A-42584FAED8A3}"/>
          </ac:picMkLst>
        </pc:picChg>
        <pc:picChg chg="mod">
          <ac:chgData name="Carl Warom" userId="b8134005-8dc0-40ef-8d80-56834f818ec3" providerId="ADAL" clId="{02ACD5B4-5F68-4E6C-BB6D-3C2F76A695A5}" dt="2023-11-03T10:57:39.665" v="13150" actId="1037"/>
          <ac:picMkLst>
            <pc:docMk/>
            <pc:sldMk cId="2467134473" sldId="279"/>
            <ac:picMk id="1562" creationId="{35943AEB-8EED-575F-CCD6-9378D802F61B}"/>
          </ac:picMkLst>
        </pc:picChg>
        <pc:picChg chg="mod">
          <ac:chgData name="Carl Warom" userId="b8134005-8dc0-40ef-8d80-56834f818ec3" providerId="ADAL" clId="{02ACD5B4-5F68-4E6C-BB6D-3C2F76A695A5}" dt="2023-11-03T10:57:39.665" v="13150" actId="1037"/>
          <ac:picMkLst>
            <pc:docMk/>
            <pc:sldMk cId="2467134473" sldId="279"/>
            <ac:picMk id="1563" creationId="{26C49E44-4E3F-EF76-D1AB-AC6F19D775EC}"/>
          </ac:picMkLst>
        </pc:picChg>
        <pc:picChg chg="mod">
          <ac:chgData name="Carl Warom" userId="b8134005-8dc0-40ef-8d80-56834f818ec3" providerId="ADAL" clId="{02ACD5B4-5F68-4E6C-BB6D-3C2F76A695A5}" dt="2023-11-03T10:57:39.665" v="13150" actId="1037"/>
          <ac:picMkLst>
            <pc:docMk/>
            <pc:sldMk cId="2467134473" sldId="279"/>
            <ac:picMk id="1564" creationId="{42D36684-91A0-9AA9-B790-94271D9980D7}"/>
          </ac:picMkLst>
        </pc:picChg>
        <pc:picChg chg="mod">
          <ac:chgData name="Carl Warom" userId="b8134005-8dc0-40ef-8d80-56834f818ec3" providerId="ADAL" clId="{02ACD5B4-5F68-4E6C-BB6D-3C2F76A695A5}" dt="2023-11-03T10:57:39.665" v="13150" actId="1037"/>
          <ac:picMkLst>
            <pc:docMk/>
            <pc:sldMk cId="2467134473" sldId="279"/>
            <ac:picMk id="1565" creationId="{BF151275-6791-778A-AE3D-008A5753AA14}"/>
          </ac:picMkLst>
        </pc:picChg>
        <pc:picChg chg="mod">
          <ac:chgData name="Carl Warom" userId="b8134005-8dc0-40ef-8d80-56834f818ec3" providerId="ADAL" clId="{02ACD5B4-5F68-4E6C-BB6D-3C2F76A695A5}" dt="2023-11-03T10:57:39.665" v="13150" actId="1037"/>
          <ac:picMkLst>
            <pc:docMk/>
            <pc:sldMk cId="2467134473" sldId="279"/>
            <ac:picMk id="1566" creationId="{1B744A33-6FF1-9460-13B8-D2D062EF8D5B}"/>
          </ac:picMkLst>
        </pc:picChg>
        <pc:picChg chg="mod">
          <ac:chgData name="Carl Warom" userId="b8134005-8dc0-40ef-8d80-56834f818ec3" providerId="ADAL" clId="{02ACD5B4-5F68-4E6C-BB6D-3C2F76A695A5}" dt="2023-11-03T10:57:39.665" v="13150" actId="1037"/>
          <ac:picMkLst>
            <pc:docMk/>
            <pc:sldMk cId="2467134473" sldId="279"/>
            <ac:picMk id="1567" creationId="{A5985A39-16E6-73C7-974B-406EF4389F8B}"/>
          </ac:picMkLst>
        </pc:picChg>
        <pc:picChg chg="mod">
          <ac:chgData name="Carl Warom" userId="b8134005-8dc0-40ef-8d80-56834f818ec3" providerId="ADAL" clId="{02ACD5B4-5F68-4E6C-BB6D-3C2F76A695A5}" dt="2023-11-03T10:57:39.665" v="13150" actId="1037"/>
          <ac:picMkLst>
            <pc:docMk/>
            <pc:sldMk cId="2467134473" sldId="279"/>
            <ac:picMk id="1568" creationId="{9485855F-7D17-2B62-C9C4-B51CD4C97396}"/>
          </ac:picMkLst>
        </pc:picChg>
        <pc:picChg chg="mod">
          <ac:chgData name="Carl Warom" userId="b8134005-8dc0-40ef-8d80-56834f818ec3" providerId="ADAL" clId="{02ACD5B4-5F68-4E6C-BB6D-3C2F76A695A5}" dt="2023-11-03T10:57:39.665" v="13150" actId="1037"/>
          <ac:picMkLst>
            <pc:docMk/>
            <pc:sldMk cId="2467134473" sldId="279"/>
            <ac:picMk id="1569" creationId="{6FC551D1-AFE0-0C75-1269-134D669E5053}"/>
          </ac:picMkLst>
        </pc:picChg>
        <pc:picChg chg="mod">
          <ac:chgData name="Carl Warom" userId="b8134005-8dc0-40ef-8d80-56834f818ec3" providerId="ADAL" clId="{02ACD5B4-5F68-4E6C-BB6D-3C2F76A695A5}" dt="2023-11-03T10:57:39.665" v="13150" actId="1037"/>
          <ac:picMkLst>
            <pc:docMk/>
            <pc:sldMk cId="2467134473" sldId="279"/>
            <ac:picMk id="1570" creationId="{E920E67F-6FD8-B4D5-2F1A-2BD63C3509DF}"/>
          </ac:picMkLst>
        </pc:picChg>
        <pc:picChg chg="mod">
          <ac:chgData name="Carl Warom" userId="b8134005-8dc0-40ef-8d80-56834f818ec3" providerId="ADAL" clId="{02ACD5B4-5F68-4E6C-BB6D-3C2F76A695A5}" dt="2023-11-03T10:57:39.665" v="13150" actId="1037"/>
          <ac:picMkLst>
            <pc:docMk/>
            <pc:sldMk cId="2467134473" sldId="279"/>
            <ac:picMk id="1571" creationId="{06F1F7CD-163F-5D83-F5FD-EF00C3780CCC}"/>
          </ac:picMkLst>
        </pc:picChg>
        <pc:picChg chg="mod">
          <ac:chgData name="Carl Warom" userId="b8134005-8dc0-40ef-8d80-56834f818ec3" providerId="ADAL" clId="{02ACD5B4-5F68-4E6C-BB6D-3C2F76A695A5}" dt="2023-11-03T10:57:39.665" v="13150" actId="1037"/>
          <ac:picMkLst>
            <pc:docMk/>
            <pc:sldMk cId="2467134473" sldId="279"/>
            <ac:picMk id="1572" creationId="{4B94001C-E9DB-9B39-CB6A-DFF3B2AF3E24}"/>
          </ac:picMkLst>
        </pc:picChg>
        <pc:picChg chg="mod">
          <ac:chgData name="Carl Warom" userId="b8134005-8dc0-40ef-8d80-56834f818ec3" providerId="ADAL" clId="{02ACD5B4-5F68-4E6C-BB6D-3C2F76A695A5}" dt="2023-11-03T10:57:39.665" v="13150" actId="1037"/>
          <ac:picMkLst>
            <pc:docMk/>
            <pc:sldMk cId="2467134473" sldId="279"/>
            <ac:picMk id="1573" creationId="{46D354C0-C695-C2E6-18F5-7310A63CD4B3}"/>
          </ac:picMkLst>
        </pc:picChg>
        <pc:picChg chg="mod">
          <ac:chgData name="Carl Warom" userId="b8134005-8dc0-40ef-8d80-56834f818ec3" providerId="ADAL" clId="{02ACD5B4-5F68-4E6C-BB6D-3C2F76A695A5}" dt="2023-11-03T10:57:39.665" v="13150" actId="1037"/>
          <ac:picMkLst>
            <pc:docMk/>
            <pc:sldMk cId="2467134473" sldId="279"/>
            <ac:picMk id="1574" creationId="{32B0F679-ACF3-DCE4-171E-0A0139D66086}"/>
          </ac:picMkLst>
        </pc:picChg>
        <pc:picChg chg="mod">
          <ac:chgData name="Carl Warom" userId="b8134005-8dc0-40ef-8d80-56834f818ec3" providerId="ADAL" clId="{02ACD5B4-5F68-4E6C-BB6D-3C2F76A695A5}" dt="2023-11-03T10:57:39.665" v="13150" actId="1037"/>
          <ac:picMkLst>
            <pc:docMk/>
            <pc:sldMk cId="2467134473" sldId="279"/>
            <ac:picMk id="1575" creationId="{E28313EB-05F0-C8BD-A652-E753FE7D7C16}"/>
          </ac:picMkLst>
        </pc:picChg>
        <pc:picChg chg="mod">
          <ac:chgData name="Carl Warom" userId="b8134005-8dc0-40ef-8d80-56834f818ec3" providerId="ADAL" clId="{02ACD5B4-5F68-4E6C-BB6D-3C2F76A695A5}" dt="2023-11-03T10:57:39.665" v="13150" actId="1037"/>
          <ac:picMkLst>
            <pc:docMk/>
            <pc:sldMk cId="2467134473" sldId="279"/>
            <ac:picMk id="1576" creationId="{318BDACC-F035-E34C-8761-19F9FF845618}"/>
          </ac:picMkLst>
        </pc:picChg>
        <pc:picChg chg="mod">
          <ac:chgData name="Carl Warom" userId="b8134005-8dc0-40ef-8d80-56834f818ec3" providerId="ADAL" clId="{02ACD5B4-5F68-4E6C-BB6D-3C2F76A695A5}" dt="2023-11-03T10:57:39.665" v="13150" actId="1037"/>
          <ac:picMkLst>
            <pc:docMk/>
            <pc:sldMk cId="2467134473" sldId="279"/>
            <ac:picMk id="1577" creationId="{8EE35531-CCC2-9BA3-D796-B8F0617E73DF}"/>
          </ac:picMkLst>
        </pc:picChg>
        <pc:picChg chg="mod">
          <ac:chgData name="Carl Warom" userId="b8134005-8dc0-40ef-8d80-56834f818ec3" providerId="ADAL" clId="{02ACD5B4-5F68-4E6C-BB6D-3C2F76A695A5}" dt="2023-11-03T10:57:39.665" v="13150" actId="1037"/>
          <ac:picMkLst>
            <pc:docMk/>
            <pc:sldMk cId="2467134473" sldId="279"/>
            <ac:picMk id="1578" creationId="{BEBDC36C-5AFF-972F-2732-C20DB7D13905}"/>
          </ac:picMkLst>
        </pc:picChg>
        <pc:picChg chg="mod">
          <ac:chgData name="Carl Warom" userId="b8134005-8dc0-40ef-8d80-56834f818ec3" providerId="ADAL" clId="{02ACD5B4-5F68-4E6C-BB6D-3C2F76A695A5}" dt="2023-11-03T10:57:39.665" v="13150" actId="1037"/>
          <ac:picMkLst>
            <pc:docMk/>
            <pc:sldMk cId="2467134473" sldId="279"/>
            <ac:picMk id="1579" creationId="{5B9FB067-E75A-52C6-2EB6-AAF72A28BCC9}"/>
          </ac:picMkLst>
        </pc:picChg>
        <pc:picChg chg="mod">
          <ac:chgData name="Carl Warom" userId="b8134005-8dc0-40ef-8d80-56834f818ec3" providerId="ADAL" clId="{02ACD5B4-5F68-4E6C-BB6D-3C2F76A695A5}" dt="2023-11-03T10:57:39.665" v="13150" actId="1037"/>
          <ac:picMkLst>
            <pc:docMk/>
            <pc:sldMk cId="2467134473" sldId="279"/>
            <ac:picMk id="1580" creationId="{9E047088-04B7-B4EA-E490-79FBE6D27FEF}"/>
          </ac:picMkLst>
        </pc:picChg>
        <pc:picChg chg="mod">
          <ac:chgData name="Carl Warom" userId="b8134005-8dc0-40ef-8d80-56834f818ec3" providerId="ADAL" clId="{02ACD5B4-5F68-4E6C-BB6D-3C2F76A695A5}" dt="2023-11-03T10:57:39.665" v="13150" actId="1037"/>
          <ac:picMkLst>
            <pc:docMk/>
            <pc:sldMk cId="2467134473" sldId="279"/>
            <ac:picMk id="1581" creationId="{5FFF338B-1BAD-B564-2BFF-A7A6705B541C}"/>
          </ac:picMkLst>
        </pc:picChg>
        <pc:picChg chg="mod">
          <ac:chgData name="Carl Warom" userId="b8134005-8dc0-40ef-8d80-56834f818ec3" providerId="ADAL" clId="{02ACD5B4-5F68-4E6C-BB6D-3C2F76A695A5}" dt="2023-11-03T10:57:39.665" v="13150" actId="1037"/>
          <ac:picMkLst>
            <pc:docMk/>
            <pc:sldMk cId="2467134473" sldId="279"/>
            <ac:picMk id="1582" creationId="{DB95DE0A-1657-C016-7113-23B44333ED70}"/>
          </ac:picMkLst>
        </pc:picChg>
        <pc:picChg chg="mod">
          <ac:chgData name="Carl Warom" userId="b8134005-8dc0-40ef-8d80-56834f818ec3" providerId="ADAL" clId="{02ACD5B4-5F68-4E6C-BB6D-3C2F76A695A5}" dt="2023-11-03T10:57:39.665" v="13150" actId="1037"/>
          <ac:picMkLst>
            <pc:docMk/>
            <pc:sldMk cId="2467134473" sldId="279"/>
            <ac:picMk id="1583" creationId="{50AB3D84-E53A-FBCA-6985-AE8451A5ED7B}"/>
          </ac:picMkLst>
        </pc:picChg>
        <pc:picChg chg="mod">
          <ac:chgData name="Carl Warom" userId="b8134005-8dc0-40ef-8d80-56834f818ec3" providerId="ADAL" clId="{02ACD5B4-5F68-4E6C-BB6D-3C2F76A695A5}" dt="2023-11-03T10:57:39.665" v="13150" actId="1037"/>
          <ac:picMkLst>
            <pc:docMk/>
            <pc:sldMk cId="2467134473" sldId="279"/>
            <ac:picMk id="1584" creationId="{125E37CB-D155-D3E5-21A2-8953F84961BB}"/>
          </ac:picMkLst>
        </pc:picChg>
        <pc:picChg chg="mod">
          <ac:chgData name="Carl Warom" userId="b8134005-8dc0-40ef-8d80-56834f818ec3" providerId="ADAL" clId="{02ACD5B4-5F68-4E6C-BB6D-3C2F76A695A5}" dt="2023-11-03T10:57:39.665" v="13150" actId="1037"/>
          <ac:picMkLst>
            <pc:docMk/>
            <pc:sldMk cId="2467134473" sldId="279"/>
            <ac:picMk id="1585" creationId="{955B7AD7-9D61-EA41-33CE-3BAE850867E5}"/>
          </ac:picMkLst>
        </pc:picChg>
        <pc:picChg chg="mod">
          <ac:chgData name="Carl Warom" userId="b8134005-8dc0-40ef-8d80-56834f818ec3" providerId="ADAL" clId="{02ACD5B4-5F68-4E6C-BB6D-3C2F76A695A5}" dt="2023-11-03T10:57:39.665" v="13150" actId="1037"/>
          <ac:picMkLst>
            <pc:docMk/>
            <pc:sldMk cId="2467134473" sldId="279"/>
            <ac:picMk id="1586" creationId="{9F0FF020-F8A3-F6E1-3D4A-4A6BE519851B}"/>
          </ac:picMkLst>
        </pc:picChg>
        <pc:picChg chg="mod">
          <ac:chgData name="Carl Warom" userId="b8134005-8dc0-40ef-8d80-56834f818ec3" providerId="ADAL" clId="{02ACD5B4-5F68-4E6C-BB6D-3C2F76A695A5}" dt="2023-11-03T10:57:39.665" v="13150" actId="1037"/>
          <ac:picMkLst>
            <pc:docMk/>
            <pc:sldMk cId="2467134473" sldId="279"/>
            <ac:picMk id="1587" creationId="{53DF9701-0C19-5C36-3A39-278674632277}"/>
          </ac:picMkLst>
        </pc:picChg>
        <pc:picChg chg="mod">
          <ac:chgData name="Carl Warom" userId="b8134005-8dc0-40ef-8d80-56834f818ec3" providerId="ADAL" clId="{02ACD5B4-5F68-4E6C-BB6D-3C2F76A695A5}" dt="2023-11-03T10:57:39.665" v="13150" actId="1037"/>
          <ac:picMkLst>
            <pc:docMk/>
            <pc:sldMk cId="2467134473" sldId="279"/>
            <ac:picMk id="1588" creationId="{2FA9BAB0-DD30-2A8A-F2C6-4F57810B54C6}"/>
          </ac:picMkLst>
        </pc:picChg>
        <pc:picChg chg="mod">
          <ac:chgData name="Carl Warom" userId="b8134005-8dc0-40ef-8d80-56834f818ec3" providerId="ADAL" clId="{02ACD5B4-5F68-4E6C-BB6D-3C2F76A695A5}" dt="2023-11-03T10:57:39.665" v="13150" actId="1037"/>
          <ac:picMkLst>
            <pc:docMk/>
            <pc:sldMk cId="2467134473" sldId="279"/>
            <ac:picMk id="1589" creationId="{537793AA-2D67-79F5-1B79-B61D741727CE}"/>
          </ac:picMkLst>
        </pc:picChg>
        <pc:picChg chg="mod">
          <ac:chgData name="Carl Warom" userId="b8134005-8dc0-40ef-8d80-56834f818ec3" providerId="ADAL" clId="{02ACD5B4-5F68-4E6C-BB6D-3C2F76A695A5}" dt="2023-11-03T10:57:39.665" v="13150" actId="1037"/>
          <ac:picMkLst>
            <pc:docMk/>
            <pc:sldMk cId="2467134473" sldId="279"/>
            <ac:picMk id="1590" creationId="{ACFA1178-4BD9-D733-7A75-D3C0CCB542E2}"/>
          </ac:picMkLst>
        </pc:picChg>
        <pc:picChg chg="mod">
          <ac:chgData name="Carl Warom" userId="b8134005-8dc0-40ef-8d80-56834f818ec3" providerId="ADAL" clId="{02ACD5B4-5F68-4E6C-BB6D-3C2F76A695A5}" dt="2023-11-03T10:57:39.665" v="13150" actId="1037"/>
          <ac:picMkLst>
            <pc:docMk/>
            <pc:sldMk cId="2467134473" sldId="279"/>
            <ac:picMk id="1591" creationId="{CF06F80B-CEE5-88A4-C050-DAAB752C7CB8}"/>
          </ac:picMkLst>
        </pc:picChg>
        <pc:picChg chg="mod">
          <ac:chgData name="Carl Warom" userId="b8134005-8dc0-40ef-8d80-56834f818ec3" providerId="ADAL" clId="{02ACD5B4-5F68-4E6C-BB6D-3C2F76A695A5}" dt="2023-11-03T10:57:39.665" v="13150" actId="1037"/>
          <ac:picMkLst>
            <pc:docMk/>
            <pc:sldMk cId="2467134473" sldId="279"/>
            <ac:picMk id="1592" creationId="{88041741-6130-55EB-617A-BCA8401A40C3}"/>
          </ac:picMkLst>
        </pc:picChg>
        <pc:picChg chg="mod">
          <ac:chgData name="Carl Warom" userId="b8134005-8dc0-40ef-8d80-56834f818ec3" providerId="ADAL" clId="{02ACD5B4-5F68-4E6C-BB6D-3C2F76A695A5}" dt="2023-11-03T10:57:39.665" v="13150" actId="1037"/>
          <ac:picMkLst>
            <pc:docMk/>
            <pc:sldMk cId="2467134473" sldId="279"/>
            <ac:picMk id="1593" creationId="{DE9420BD-A5F4-D86F-7299-E318E3132792}"/>
          </ac:picMkLst>
        </pc:picChg>
        <pc:picChg chg="mod">
          <ac:chgData name="Carl Warom" userId="b8134005-8dc0-40ef-8d80-56834f818ec3" providerId="ADAL" clId="{02ACD5B4-5F68-4E6C-BB6D-3C2F76A695A5}" dt="2023-11-03T10:57:39.665" v="13150" actId="1037"/>
          <ac:picMkLst>
            <pc:docMk/>
            <pc:sldMk cId="2467134473" sldId="279"/>
            <ac:picMk id="1594" creationId="{46CF6BC0-B6CD-2A64-583F-395B52C22279}"/>
          </ac:picMkLst>
        </pc:picChg>
        <pc:picChg chg="mod">
          <ac:chgData name="Carl Warom" userId="b8134005-8dc0-40ef-8d80-56834f818ec3" providerId="ADAL" clId="{02ACD5B4-5F68-4E6C-BB6D-3C2F76A695A5}" dt="2023-11-03T10:57:39.665" v="13150" actId="1037"/>
          <ac:picMkLst>
            <pc:docMk/>
            <pc:sldMk cId="2467134473" sldId="279"/>
            <ac:picMk id="1595" creationId="{4D7B495A-5874-9378-A20D-379E7E1C74E7}"/>
          </ac:picMkLst>
        </pc:picChg>
        <pc:picChg chg="mod">
          <ac:chgData name="Carl Warom" userId="b8134005-8dc0-40ef-8d80-56834f818ec3" providerId="ADAL" clId="{02ACD5B4-5F68-4E6C-BB6D-3C2F76A695A5}" dt="2023-11-03T10:57:39.665" v="13150" actId="1037"/>
          <ac:picMkLst>
            <pc:docMk/>
            <pc:sldMk cId="2467134473" sldId="279"/>
            <ac:picMk id="1596" creationId="{12A0223F-DB93-563F-141F-B71498EA2555}"/>
          </ac:picMkLst>
        </pc:picChg>
        <pc:picChg chg="mod">
          <ac:chgData name="Carl Warom" userId="b8134005-8dc0-40ef-8d80-56834f818ec3" providerId="ADAL" clId="{02ACD5B4-5F68-4E6C-BB6D-3C2F76A695A5}" dt="2023-11-03T10:57:39.665" v="13150" actId="1037"/>
          <ac:picMkLst>
            <pc:docMk/>
            <pc:sldMk cId="2467134473" sldId="279"/>
            <ac:picMk id="1597" creationId="{C14F902E-0411-8C45-7903-4FD3AC2F43B2}"/>
          </ac:picMkLst>
        </pc:picChg>
        <pc:picChg chg="mod">
          <ac:chgData name="Carl Warom" userId="b8134005-8dc0-40ef-8d80-56834f818ec3" providerId="ADAL" clId="{02ACD5B4-5F68-4E6C-BB6D-3C2F76A695A5}" dt="2023-11-03T10:57:39.665" v="13150" actId="1037"/>
          <ac:picMkLst>
            <pc:docMk/>
            <pc:sldMk cId="2467134473" sldId="279"/>
            <ac:picMk id="1598" creationId="{469EE4A0-AEFA-B16E-CD9B-A56ACC32CD55}"/>
          </ac:picMkLst>
        </pc:picChg>
        <pc:picChg chg="mod">
          <ac:chgData name="Carl Warom" userId="b8134005-8dc0-40ef-8d80-56834f818ec3" providerId="ADAL" clId="{02ACD5B4-5F68-4E6C-BB6D-3C2F76A695A5}" dt="2023-11-03T10:57:39.665" v="13150" actId="1037"/>
          <ac:picMkLst>
            <pc:docMk/>
            <pc:sldMk cId="2467134473" sldId="279"/>
            <ac:picMk id="1599" creationId="{8455383C-67F2-7DC9-62EB-342CC25C5582}"/>
          </ac:picMkLst>
        </pc:picChg>
        <pc:picChg chg="mod">
          <ac:chgData name="Carl Warom" userId="b8134005-8dc0-40ef-8d80-56834f818ec3" providerId="ADAL" clId="{02ACD5B4-5F68-4E6C-BB6D-3C2F76A695A5}" dt="2023-11-03T10:57:39.665" v="13150" actId="1037"/>
          <ac:picMkLst>
            <pc:docMk/>
            <pc:sldMk cId="2467134473" sldId="279"/>
            <ac:picMk id="1600" creationId="{04AAE048-5CB7-8A9A-6918-E4F890339645}"/>
          </ac:picMkLst>
        </pc:picChg>
        <pc:picChg chg="mod">
          <ac:chgData name="Carl Warom" userId="b8134005-8dc0-40ef-8d80-56834f818ec3" providerId="ADAL" clId="{02ACD5B4-5F68-4E6C-BB6D-3C2F76A695A5}" dt="2023-11-03T10:57:39.665" v="13150" actId="1037"/>
          <ac:picMkLst>
            <pc:docMk/>
            <pc:sldMk cId="2467134473" sldId="279"/>
            <ac:picMk id="1604" creationId="{E1D44EF1-803E-E236-0371-E735B41D284F}"/>
          </ac:picMkLst>
        </pc:picChg>
        <pc:picChg chg="mod">
          <ac:chgData name="Carl Warom" userId="b8134005-8dc0-40ef-8d80-56834f818ec3" providerId="ADAL" clId="{02ACD5B4-5F68-4E6C-BB6D-3C2F76A695A5}" dt="2023-11-03T10:57:39.665" v="13150" actId="1037"/>
          <ac:picMkLst>
            <pc:docMk/>
            <pc:sldMk cId="2467134473" sldId="279"/>
            <ac:picMk id="1605" creationId="{18684C06-A174-052D-11B4-7B96260172DE}"/>
          </ac:picMkLst>
        </pc:picChg>
        <pc:picChg chg="mod">
          <ac:chgData name="Carl Warom" userId="b8134005-8dc0-40ef-8d80-56834f818ec3" providerId="ADAL" clId="{02ACD5B4-5F68-4E6C-BB6D-3C2F76A695A5}" dt="2023-11-03T10:57:39.665" v="13150" actId="1037"/>
          <ac:picMkLst>
            <pc:docMk/>
            <pc:sldMk cId="2467134473" sldId="279"/>
            <ac:picMk id="1606" creationId="{965F6E99-1CF7-191F-14B8-BEDE052D7090}"/>
          </ac:picMkLst>
        </pc:picChg>
        <pc:picChg chg="mod">
          <ac:chgData name="Carl Warom" userId="b8134005-8dc0-40ef-8d80-56834f818ec3" providerId="ADAL" clId="{02ACD5B4-5F68-4E6C-BB6D-3C2F76A695A5}" dt="2023-11-03T10:57:39.665" v="13150" actId="1037"/>
          <ac:picMkLst>
            <pc:docMk/>
            <pc:sldMk cId="2467134473" sldId="279"/>
            <ac:picMk id="1607" creationId="{78621D67-C2D8-AD60-9515-35EB74492A3A}"/>
          </ac:picMkLst>
        </pc:picChg>
        <pc:picChg chg="mod">
          <ac:chgData name="Carl Warom" userId="b8134005-8dc0-40ef-8d80-56834f818ec3" providerId="ADAL" clId="{02ACD5B4-5F68-4E6C-BB6D-3C2F76A695A5}" dt="2023-11-03T10:57:39.665" v="13150" actId="1037"/>
          <ac:picMkLst>
            <pc:docMk/>
            <pc:sldMk cId="2467134473" sldId="279"/>
            <ac:picMk id="1608" creationId="{2C8E8C46-30AA-58ED-1556-F50A5E516182}"/>
          </ac:picMkLst>
        </pc:picChg>
        <pc:picChg chg="mod">
          <ac:chgData name="Carl Warom" userId="b8134005-8dc0-40ef-8d80-56834f818ec3" providerId="ADAL" clId="{02ACD5B4-5F68-4E6C-BB6D-3C2F76A695A5}" dt="2023-11-03T10:57:39.665" v="13150" actId="1037"/>
          <ac:picMkLst>
            <pc:docMk/>
            <pc:sldMk cId="2467134473" sldId="279"/>
            <ac:picMk id="1609" creationId="{9ED660C4-8A40-8E1A-7C7C-F770DD3821AD}"/>
          </ac:picMkLst>
        </pc:picChg>
        <pc:picChg chg="mod">
          <ac:chgData name="Carl Warom" userId="b8134005-8dc0-40ef-8d80-56834f818ec3" providerId="ADAL" clId="{02ACD5B4-5F68-4E6C-BB6D-3C2F76A695A5}" dt="2023-11-03T10:57:39.665" v="13150" actId="1037"/>
          <ac:picMkLst>
            <pc:docMk/>
            <pc:sldMk cId="2467134473" sldId="279"/>
            <ac:picMk id="1610" creationId="{6C2643AD-618E-A132-86CB-3F0A63B6C6DB}"/>
          </ac:picMkLst>
        </pc:picChg>
        <pc:picChg chg="mod">
          <ac:chgData name="Carl Warom" userId="b8134005-8dc0-40ef-8d80-56834f818ec3" providerId="ADAL" clId="{02ACD5B4-5F68-4E6C-BB6D-3C2F76A695A5}" dt="2023-11-03T10:57:39.665" v="13150" actId="1037"/>
          <ac:picMkLst>
            <pc:docMk/>
            <pc:sldMk cId="2467134473" sldId="279"/>
            <ac:picMk id="1611" creationId="{A689AC13-6C1A-D1F9-9409-4EF740816AFA}"/>
          </ac:picMkLst>
        </pc:picChg>
        <pc:picChg chg="mod">
          <ac:chgData name="Carl Warom" userId="b8134005-8dc0-40ef-8d80-56834f818ec3" providerId="ADAL" clId="{02ACD5B4-5F68-4E6C-BB6D-3C2F76A695A5}" dt="2023-11-03T10:57:39.665" v="13150" actId="1037"/>
          <ac:picMkLst>
            <pc:docMk/>
            <pc:sldMk cId="2467134473" sldId="279"/>
            <ac:picMk id="1612" creationId="{EFD9A039-60A2-E222-785D-D1E89774AB9C}"/>
          </ac:picMkLst>
        </pc:picChg>
        <pc:picChg chg="mod">
          <ac:chgData name="Carl Warom" userId="b8134005-8dc0-40ef-8d80-56834f818ec3" providerId="ADAL" clId="{02ACD5B4-5F68-4E6C-BB6D-3C2F76A695A5}" dt="2023-11-03T10:57:39.665" v="13150" actId="1037"/>
          <ac:picMkLst>
            <pc:docMk/>
            <pc:sldMk cId="2467134473" sldId="279"/>
            <ac:picMk id="1613" creationId="{6EE687BD-4CE1-8478-30BE-8157FC882375}"/>
          </ac:picMkLst>
        </pc:picChg>
        <pc:picChg chg="mod">
          <ac:chgData name="Carl Warom" userId="b8134005-8dc0-40ef-8d80-56834f818ec3" providerId="ADAL" clId="{02ACD5B4-5F68-4E6C-BB6D-3C2F76A695A5}" dt="2023-11-03T10:57:39.665" v="13150" actId="1037"/>
          <ac:picMkLst>
            <pc:docMk/>
            <pc:sldMk cId="2467134473" sldId="279"/>
            <ac:picMk id="1614" creationId="{006537A9-0C83-2E92-30F4-2CABBD293629}"/>
          </ac:picMkLst>
        </pc:picChg>
        <pc:picChg chg="mod">
          <ac:chgData name="Carl Warom" userId="b8134005-8dc0-40ef-8d80-56834f818ec3" providerId="ADAL" clId="{02ACD5B4-5F68-4E6C-BB6D-3C2F76A695A5}" dt="2023-11-03T10:57:39.665" v="13150" actId="1037"/>
          <ac:picMkLst>
            <pc:docMk/>
            <pc:sldMk cId="2467134473" sldId="279"/>
            <ac:picMk id="1615" creationId="{31958EC7-752B-EA88-C2EE-1F6EE08B229F}"/>
          </ac:picMkLst>
        </pc:picChg>
        <pc:picChg chg="mod">
          <ac:chgData name="Carl Warom" userId="b8134005-8dc0-40ef-8d80-56834f818ec3" providerId="ADAL" clId="{02ACD5B4-5F68-4E6C-BB6D-3C2F76A695A5}" dt="2023-11-03T10:57:39.665" v="13150" actId="1037"/>
          <ac:picMkLst>
            <pc:docMk/>
            <pc:sldMk cId="2467134473" sldId="279"/>
            <ac:picMk id="1616" creationId="{261B0C24-3748-E502-ACF3-21F6617B869A}"/>
          </ac:picMkLst>
        </pc:picChg>
        <pc:picChg chg="mod">
          <ac:chgData name="Carl Warom" userId="b8134005-8dc0-40ef-8d80-56834f818ec3" providerId="ADAL" clId="{02ACD5B4-5F68-4E6C-BB6D-3C2F76A695A5}" dt="2023-11-03T10:57:39.665" v="13150" actId="1037"/>
          <ac:picMkLst>
            <pc:docMk/>
            <pc:sldMk cId="2467134473" sldId="279"/>
            <ac:picMk id="1617" creationId="{AB6960B8-AB38-5412-E6DA-9BF11728D35B}"/>
          </ac:picMkLst>
        </pc:picChg>
        <pc:picChg chg="mod">
          <ac:chgData name="Carl Warom" userId="b8134005-8dc0-40ef-8d80-56834f818ec3" providerId="ADAL" clId="{02ACD5B4-5F68-4E6C-BB6D-3C2F76A695A5}" dt="2023-11-03T10:57:39.665" v="13150" actId="1037"/>
          <ac:picMkLst>
            <pc:docMk/>
            <pc:sldMk cId="2467134473" sldId="279"/>
            <ac:picMk id="1618" creationId="{69D58EB2-B605-393A-7F65-D6631E4ECDA1}"/>
          </ac:picMkLst>
        </pc:picChg>
        <pc:picChg chg="mod">
          <ac:chgData name="Carl Warom" userId="b8134005-8dc0-40ef-8d80-56834f818ec3" providerId="ADAL" clId="{02ACD5B4-5F68-4E6C-BB6D-3C2F76A695A5}" dt="2023-11-03T10:57:39.665" v="13150" actId="1037"/>
          <ac:picMkLst>
            <pc:docMk/>
            <pc:sldMk cId="2467134473" sldId="279"/>
            <ac:picMk id="1619" creationId="{FB4BF0D4-FF00-A205-CDB7-2CEF93CBFC15}"/>
          </ac:picMkLst>
        </pc:picChg>
        <pc:picChg chg="mod">
          <ac:chgData name="Carl Warom" userId="b8134005-8dc0-40ef-8d80-56834f818ec3" providerId="ADAL" clId="{02ACD5B4-5F68-4E6C-BB6D-3C2F76A695A5}" dt="2023-11-03T10:57:39.665" v="13150" actId="1037"/>
          <ac:picMkLst>
            <pc:docMk/>
            <pc:sldMk cId="2467134473" sldId="279"/>
            <ac:picMk id="1620" creationId="{7E58B6CD-E78B-F78C-F53B-528FBDFC859B}"/>
          </ac:picMkLst>
        </pc:picChg>
        <pc:picChg chg="mod">
          <ac:chgData name="Carl Warom" userId="b8134005-8dc0-40ef-8d80-56834f818ec3" providerId="ADAL" clId="{02ACD5B4-5F68-4E6C-BB6D-3C2F76A695A5}" dt="2023-11-03T10:57:39.665" v="13150" actId="1037"/>
          <ac:picMkLst>
            <pc:docMk/>
            <pc:sldMk cId="2467134473" sldId="279"/>
            <ac:picMk id="1621" creationId="{84082460-BED3-4F83-50EA-D8E78D8D3407}"/>
          </ac:picMkLst>
        </pc:picChg>
        <pc:picChg chg="mod">
          <ac:chgData name="Carl Warom" userId="b8134005-8dc0-40ef-8d80-56834f818ec3" providerId="ADAL" clId="{02ACD5B4-5F68-4E6C-BB6D-3C2F76A695A5}" dt="2023-11-03T10:57:39.665" v="13150" actId="1037"/>
          <ac:picMkLst>
            <pc:docMk/>
            <pc:sldMk cId="2467134473" sldId="279"/>
            <ac:picMk id="1622" creationId="{CAD3032C-E61B-44ED-DE8F-7F0FA043C2AA}"/>
          </ac:picMkLst>
        </pc:picChg>
        <pc:picChg chg="mod">
          <ac:chgData name="Carl Warom" userId="b8134005-8dc0-40ef-8d80-56834f818ec3" providerId="ADAL" clId="{02ACD5B4-5F68-4E6C-BB6D-3C2F76A695A5}" dt="2023-11-03T10:57:39.665" v="13150" actId="1037"/>
          <ac:picMkLst>
            <pc:docMk/>
            <pc:sldMk cId="2467134473" sldId="279"/>
            <ac:picMk id="1623" creationId="{E4D59789-F6BE-0594-7A3B-7FBC4918042D}"/>
          </ac:picMkLst>
        </pc:picChg>
        <pc:picChg chg="mod">
          <ac:chgData name="Carl Warom" userId="b8134005-8dc0-40ef-8d80-56834f818ec3" providerId="ADAL" clId="{02ACD5B4-5F68-4E6C-BB6D-3C2F76A695A5}" dt="2023-11-03T10:57:39.665" v="13150" actId="1037"/>
          <ac:picMkLst>
            <pc:docMk/>
            <pc:sldMk cId="2467134473" sldId="279"/>
            <ac:picMk id="1624" creationId="{8A043A43-C45E-E246-3535-305A790AD952}"/>
          </ac:picMkLst>
        </pc:picChg>
        <pc:picChg chg="mod">
          <ac:chgData name="Carl Warom" userId="b8134005-8dc0-40ef-8d80-56834f818ec3" providerId="ADAL" clId="{02ACD5B4-5F68-4E6C-BB6D-3C2F76A695A5}" dt="2023-11-03T10:57:39.665" v="13150" actId="1037"/>
          <ac:picMkLst>
            <pc:docMk/>
            <pc:sldMk cId="2467134473" sldId="279"/>
            <ac:picMk id="1625" creationId="{33C9AB81-E1E9-F9E1-B29D-F2CF62FA6E82}"/>
          </ac:picMkLst>
        </pc:picChg>
        <pc:picChg chg="mod">
          <ac:chgData name="Carl Warom" userId="b8134005-8dc0-40ef-8d80-56834f818ec3" providerId="ADAL" clId="{02ACD5B4-5F68-4E6C-BB6D-3C2F76A695A5}" dt="2023-11-03T10:57:39.665" v="13150" actId="1037"/>
          <ac:picMkLst>
            <pc:docMk/>
            <pc:sldMk cId="2467134473" sldId="279"/>
            <ac:picMk id="1626" creationId="{A05749DA-AFC6-4AEA-CF1E-9B3A82BD9EB9}"/>
          </ac:picMkLst>
        </pc:picChg>
        <pc:picChg chg="mod">
          <ac:chgData name="Carl Warom" userId="b8134005-8dc0-40ef-8d80-56834f818ec3" providerId="ADAL" clId="{02ACD5B4-5F68-4E6C-BB6D-3C2F76A695A5}" dt="2023-11-03T10:57:39.665" v="13150" actId="1037"/>
          <ac:picMkLst>
            <pc:docMk/>
            <pc:sldMk cId="2467134473" sldId="279"/>
            <ac:picMk id="1627" creationId="{AE9874EA-80F4-0A28-2256-05290EEC3E47}"/>
          </ac:picMkLst>
        </pc:picChg>
        <pc:picChg chg="mod">
          <ac:chgData name="Carl Warom" userId="b8134005-8dc0-40ef-8d80-56834f818ec3" providerId="ADAL" clId="{02ACD5B4-5F68-4E6C-BB6D-3C2F76A695A5}" dt="2023-11-03T10:57:39.665" v="13150" actId="1037"/>
          <ac:picMkLst>
            <pc:docMk/>
            <pc:sldMk cId="2467134473" sldId="279"/>
            <ac:picMk id="1628" creationId="{417B0857-AC61-92F0-0F9B-B6C6402BDF5B}"/>
          </ac:picMkLst>
        </pc:picChg>
        <pc:picChg chg="mod">
          <ac:chgData name="Carl Warom" userId="b8134005-8dc0-40ef-8d80-56834f818ec3" providerId="ADAL" clId="{02ACD5B4-5F68-4E6C-BB6D-3C2F76A695A5}" dt="2023-11-03T10:57:39.665" v="13150" actId="1037"/>
          <ac:picMkLst>
            <pc:docMk/>
            <pc:sldMk cId="2467134473" sldId="279"/>
            <ac:picMk id="1629" creationId="{B8209304-AE9E-8070-138B-D2CF610695E7}"/>
          </ac:picMkLst>
        </pc:picChg>
        <pc:picChg chg="mod">
          <ac:chgData name="Carl Warom" userId="b8134005-8dc0-40ef-8d80-56834f818ec3" providerId="ADAL" clId="{02ACD5B4-5F68-4E6C-BB6D-3C2F76A695A5}" dt="2023-11-03T10:57:39.665" v="13150" actId="1037"/>
          <ac:picMkLst>
            <pc:docMk/>
            <pc:sldMk cId="2467134473" sldId="279"/>
            <ac:picMk id="1630" creationId="{5D7AC823-C21C-B101-2507-4D3DFB45AD22}"/>
          </ac:picMkLst>
        </pc:picChg>
        <pc:picChg chg="mod">
          <ac:chgData name="Carl Warom" userId="b8134005-8dc0-40ef-8d80-56834f818ec3" providerId="ADAL" clId="{02ACD5B4-5F68-4E6C-BB6D-3C2F76A695A5}" dt="2023-11-03T10:57:39.665" v="13150" actId="1037"/>
          <ac:picMkLst>
            <pc:docMk/>
            <pc:sldMk cId="2467134473" sldId="279"/>
            <ac:picMk id="1631" creationId="{4930A1B4-B948-B079-DB6C-27CA4C5C41CF}"/>
          </ac:picMkLst>
        </pc:picChg>
        <pc:picChg chg="mod">
          <ac:chgData name="Carl Warom" userId="b8134005-8dc0-40ef-8d80-56834f818ec3" providerId="ADAL" clId="{02ACD5B4-5F68-4E6C-BB6D-3C2F76A695A5}" dt="2023-11-03T10:57:39.665" v="13150" actId="1037"/>
          <ac:picMkLst>
            <pc:docMk/>
            <pc:sldMk cId="2467134473" sldId="279"/>
            <ac:picMk id="1632" creationId="{262E1DCE-C48C-1C77-BC79-706C533562A0}"/>
          </ac:picMkLst>
        </pc:picChg>
        <pc:picChg chg="mod">
          <ac:chgData name="Carl Warom" userId="b8134005-8dc0-40ef-8d80-56834f818ec3" providerId="ADAL" clId="{02ACD5B4-5F68-4E6C-BB6D-3C2F76A695A5}" dt="2023-11-03T10:57:39.665" v="13150" actId="1037"/>
          <ac:picMkLst>
            <pc:docMk/>
            <pc:sldMk cId="2467134473" sldId="279"/>
            <ac:picMk id="1633" creationId="{58AD64AA-7C1E-789A-AA5C-EB6DF6491D77}"/>
          </ac:picMkLst>
        </pc:picChg>
        <pc:picChg chg="mod">
          <ac:chgData name="Carl Warom" userId="b8134005-8dc0-40ef-8d80-56834f818ec3" providerId="ADAL" clId="{02ACD5B4-5F68-4E6C-BB6D-3C2F76A695A5}" dt="2023-11-03T10:57:39.665" v="13150" actId="1037"/>
          <ac:picMkLst>
            <pc:docMk/>
            <pc:sldMk cId="2467134473" sldId="279"/>
            <ac:picMk id="1634" creationId="{10ED1290-EA9F-BF25-E886-45A2D939A4B1}"/>
          </ac:picMkLst>
        </pc:picChg>
        <pc:picChg chg="mod">
          <ac:chgData name="Carl Warom" userId="b8134005-8dc0-40ef-8d80-56834f818ec3" providerId="ADAL" clId="{02ACD5B4-5F68-4E6C-BB6D-3C2F76A695A5}" dt="2023-11-03T10:57:39.665" v="13150" actId="1037"/>
          <ac:picMkLst>
            <pc:docMk/>
            <pc:sldMk cId="2467134473" sldId="279"/>
            <ac:picMk id="1635" creationId="{B0C7F711-2AE4-CD87-A4CB-703B1C6216EC}"/>
          </ac:picMkLst>
        </pc:picChg>
        <pc:picChg chg="mod">
          <ac:chgData name="Carl Warom" userId="b8134005-8dc0-40ef-8d80-56834f818ec3" providerId="ADAL" clId="{02ACD5B4-5F68-4E6C-BB6D-3C2F76A695A5}" dt="2023-11-03T10:57:39.665" v="13150" actId="1037"/>
          <ac:picMkLst>
            <pc:docMk/>
            <pc:sldMk cId="2467134473" sldId="279"/>
            <ac:picMk id="1636" creationId="{3864CA24-9107-ECE1-9143-173F865AF2F6}"/>
          </ac:picMkLst>
        </pc:picChg>
        <pc:picChg chg="mod">
          <ac:chgData name="Carl Warom" userId="b8134005-8dc0-40ef-8d80-56834f818ec3" providerId="ADAL" clId="{02ACD5B4-5F68-4E6C-BB6D-3C2F76A695A5}" dt="2023-11-03T10:57:39.665" v="13150" actId="1037"/>
          <ac:picMkLst>
            <pc:docMk/>
            <pc:sldMk cId="2467134473" sldId="279"/>
            <ac:picMk id="1637" creationId="{8DAD0AD1-195A-B866-97A5-ABA8B76E6040}"/>
          </ac:picMkLst>
        </pc:picChg>
        <pc:picChg chg="mod">
          <ac:chgData name="Carl Warom" userId="b8134005-8dc0-40ef-8d80-56834f818ec3" providerId="ADAL" clId="{02ACD5B4-5F68-4E6C-BB6D-3C2F76A695A5}" dt="2023-11-03T10:57:39.665" v="13150" actId="1037"/>
          <ac:picMkLst>
            <pc:docMk/>
            <pc:sldMk cId="2467134473" sldId="279"/>
            <ac:picMk id="1638" creationId="{C77CD3CA-EE91-7364-A285-DFABD859CF98}"/>
          </ac:picMkLst>
        </pc:picChg>
        <pc:picChg chg="mod">
          <ac:chgData name="Carl Warom" userId="b8134005-8dc0-40ef-8d80-56834f818ec3" providerId="ADAL" clId="{02ACD5B4-5F68-4E6C-BB6D-3C2F76A695A5}" dt="2023-11-03T10:57:39.665" v="13150" actId="1037"/>
          <ac:picMkLst>
            <pc:docMk/>
            <pc:sldMk cId="2467134473" sldId="279"/>
            <ac:picMk id="1639" creationId="{DA032BDC-A927-94B4-813D-BF3E08A17478}"/>
          </ac:picMkLst>
        </pc:picChg>
        <pc:picChg chg="mod">
          <ac:chgData name="Carl Warom" userId="b8134005-8dc0-40ef-8d80-56834f818ec3" providerId="ADAL" clId="{02ACD5B4-5F68-4E6C-BB6D-3C2F76A695A5}" dt="2023-11-03T10:57:39.665" v="13150" actId="1037"/>
          <ac:picMkLst>
            <pc:docMk/>
            <pc:sldMk cId="2467134473" sldId="279"/>
            <ac:picMk id="1640" creationId="{440E27C6-64FC-B3B6-9C12-B0FA4F785061}"/>
          </ac:picMkLst>
        </pc:picChg>
        <pc:picChg chg="mod">
          <ac:chgData name="Carl Warom" userId="b8134005-8dc0-40ef-8d80-56834f818ec3" providerId="ADAL" clId="{02ACD5B4-5F68-4E6C-BB6D-3C2F76A695A5}" dt="2023-11-03T10:57:39.665" v="13150" actId="1037"/>
          <ac:picMkLst>
            <pc:docMk/>
            <pc:sldMk cId="2467134473" sldId="279"/>
            <ac:picMk id="1641" creationId="{51C77B27-4734-A158-FBF6-BC33A923FF20}"/>
          </ac:picMkLst>
        </pc:picChg>
        <pc:picChg chg="mod">
          <ac:chgData name="Carl Warom" userId="b8134005-8dc0-40ef-8d80-56834f818ec3" providerId="ADAL" clId="{02ACD5B4-5F68-4E6C-BB6D-3C2F76A695A5}" dt="2023-11-03T10:57:39.665" v="13150" actId="1037"/>
          <ac:picMkLst>
            <pc:docMk/>
            <pc:sldMk cId="2467134473" sldId="279"/>
            <ac:picMk id="1642" creationId="{BB58BC10-0780-1A9F-65F5-38F9C418D686}"/>
          </ac:picMkLst>
        </pc:picChg>
        <pc:picChg chg="mod">
          <ac:chgData name="Carl Warom" userId="b8134005-8dc0-40ef-8d80-56834f818ec3" providerId="ADAL" clId="{02ACD5B4-5F68-4E6C-BB6D-3C2F76A695A5}" dt="2023-11-03T10:57:39.665" v="13150" actId="1037"/>
          <ac:picMkLst>
            <pc:docMk/>
            <pc:sldMk cId="2467134473" sldId="279"/>
            <ac:picMk id="1643" creationId="{0951EB3F-B737-6A96-39A8-717190B01659}"/>
          </ac:picMkLst>
        </pc:picChg>
        <pc:picChg chg="mod">
          <ac:chgData name="Carl Warom" userId="b8134005-8dc0-40ef-8d80-56834f818ec3" providerId="ADAL" clId="{02ACD5B4-5F68-4E6C-BB6D-3C2F76A695A5}" dt="2023-11-03T10:57:39.665" v="13150" actId="1037"/>
          <ac:picMkLst>
            <pc:docMk/>
            <pc:sldMk cId="2467134473" sldId="279"/>
            <ac:picMk id="1644" creationId="{2F5590E3-9A95-CE78-870B-034FA9F4E742}"/>
          </ac:picMkLst>
        </pc:picChg>
        <pc:picChg chg="mod">
          <ac:chgData name="Carl Warom" userId="b8134005-8dc0-40ef-8d80-56834f818ec3" providerId="ADAL" clId="{02ACD5B4-5F68-4E6C-BB6D-3C2F76A695A5}" dt="2023-11-03T10:57:39.665" v="13150" actId="1037"/>
          <ac:picMkLst>
            <pc:docMk/>
            <pc:sldMk cId="2467134473" sldId="279"/>
            <ac:picMk id="1645" creationId="{47426949-750B-9837-A51F-AF79D9AC5BF7}"/>
          </ac:picMkLst>
        </pc:picChg>
        <pc:picChg chg="mod">
          <ac:chgData name="Carl Warom" userId="b8134005-8dc0-40ef-8d80-56834f818ec3" providerId="ADAL" clId="{02ACD5B4-5F68-4E6C-BB6D-3C2F76A695A5}" dt="2023-11-03T10:57:39.665" v="13150" actId="1037"/>
          <ac:picMkLst>
            <pc:docMk/>
            <pc:sldMk cId="2467134473" sldId="279"/>
            <ac:picMk id="1646" creationId="{CC713C72-971A-15A3-553A-E656529D1498}"/>
          </ac:picMkLst>
        </pc:picChg>
        <pc:picChg chg="mod">
          <ac:chgData name="Carl Warom" userId="b8134005-8dc0-40ef-8d80-56834f818ec3" providerId="ADAL" clId="{02ACD5B4-5F68-4E6C-BB6D-3C2F76A695A5}" dt="2023-11-03T10:57:39.665" v="13150" actId="1037"/>
          <ac:picMkLst>
            <pc:docMk/>
            <pc:sldMk cId="2467134473" sldId="279"/>
            <ac:picMk id="1647" creationId="{300B626E-BAFE-6CF5-FDB7-478BA4DF8D0A}"/>
          </ac:picMkLst>
        </pc:picChg>
        <pc:picChg chg="mod">
          <ac:chgData name="Carl Warom" userId="b8134005-8dc0-40ef-8d80-56834f818ec3" providerId="ADAL" clId="{02ACD5B4-5F68-4E6C-BB6D-3C2F76A695A5}" dt="2023-11-03T10:57:39.665" v="13150" actId="1037"/>
          <ac:picMkLst>
            <pc:docMk/>
            <pc:sldMk cId="2467134473" sldId="279"/>
            <ac:picMk id="1648" creationId="{1483A6E8-EF14-17B7-035E-1B046BAD50F1}"/>
          </ac:picMkLst>
        </pc:picChg>
        <pc:picChg chg="mod">
          <ac:chgData name="Carl Warom" userId="b8134005-8dc0-40ef-8d80-56834f818ec3" providerId="ADAL" clId="{02ACD5B4-5F68-4E6C-BB6D-3C2F76A695A5}" dt="2023-11-03T10:57:39.665" v="13150" actId="1037"/>
          <ac:picMkLst>
            <pc:docMk/>
            <pc:sldMk cId="2467134473" sldId="279"/>
            <ac:picMk id="1649" creationId="{5B943A38-C773-AB38-8FEC-4FF9F00B6F2E}"/>
          </ac:picMkLst>
        </pc:picChg>
        <pc:picChg chg="mod">
          <ac:chgData name="Carl Warom" userId="b8134005-8dc0-40ef-8d80-56834f818ec3" providerId="ADAL" clId="{02ACD5B4-5F68-4E6C-BB6D-3C2F76A695A5}" dt="2023-11-03T10:57:39.665" v="13150" actId="1037"/>
          <ac:picMkLst>
            <pc:docMk/>
            <pc:sldMk cId="2467134473" sldId="279"/>
            <ac:picMk id="1650" creationId="{3193C36A-EA35-18FE-1D14-1155284FB2DA}"/>
          </ac:picMkLst>
        </pc:picChg>
        <pc:picChg chg="mod">
          <ac:chgData name="Carl Warom" userId="b8134005-8dc0-40ef-8d80-56834f818ec3" providerId="ADAL" clId="{02ACD5B4-5F68-4E6C-BB6D-3C2F76A695A5}" dt="2023-11-03T10:57:39.665" v="13150" actId="1037"/>
          <ac:picMkLst>
            <pc:docMk/>
            <pc:sldMk cId="2467134473" sldId="279"/>
            <ac:picMk id="1651" creationId="{D717C365-1945-C12A-34EA-6B784AC5334E}"/>
          </ac:picMkLst>
        </pc:picChg>
        <pc:picChg chg="mod">
          <ac:chgData name="Carl Warom" userId="b8134005-8dc0-40ef-8d80-56834f818ec3" providerId="ADAL" clId="{02ACD5B4-5F68-4E6C-BB6D-3C2F76A695A5}" dt="2023-11-03T10:57:39.665" v="13150" actId="1037"/>
          <ac:picMkLst>
            <pc:docMk/>
            <pc:sldMk cId="2467134473" sldId="279"/>
            <ac:picMk id="1655" creationId="{6DF7BDDF-A2E3-EC43-93F5-32AB80072628}"/>
          </ac:picMkLst>
        </pc:picChg>
        <pc:picChg chg="mod">
          <ac:chgData name="Carl Warom" userId="b8134005-8dc0-40ef-8d80-56834f818ec3" providerId="ADAL" clId="{02ACD5B4-5F68-4E6C-BB6D-3C2F76A695A5}" dt="2023-11-03T10:57:39.665" v="13150" actId="1037"/>
          <ac:picMkLst>
            <pc:docMk/>
            <pc:sldMk cId="2467134473" sldId="279"/>
            <ac:picMk id="1656" creationId="{3DACF2E3-96C1-D06E-37CF-D817A1C3B0F1}"/>
          </ac:picMkLst>
        </pc:picChg>
        <pc:picChg chg="mod">
          <ac:chgData name="Carl Warom" userId="b8134005-8dc0-40ef-8d80-56834f818ec3" providerId="ADAL" clId="{02ACD5B4-5F68-4E6C-BB6D-3C2F76A695A5}" dt="2023-11-03T10:57:39.665" v="13150" actId="1037"/>
          <ac:picMkLst>
            <pc:docMk/>
            <pc:sldMk cId="2467134473" sldId="279"/>
            <ac:picMk id="1657" creationId="{15EEEC61-F4FD-7CFA-81BE-532753293F01}"/>
          </ac:picMkLst>
        </pc:picChg>
        <pc:picChg chg="mod">
          <ac:chgData name="Carl Warom" userId="b8134005-8dc0-40ef-8d80-56834f818ec3" providerId="ADAL" clId="{02ACD5B4-5F68-4E6C-BB6D-3C2F76A695A5}" dt="2023-11-03T10:57:39.665" v="13150" actId="1037"/>
          <ac:picMkLst>
            <pc:docMk/>
            <pc:sldMk cId="2467134473" sldId="279"/>
            <ac:picMk id="1658" creationId="{6141CDD1-EBF6-DB89-E8CB-1359A0E55DA1}"/>
          </ac:picMkLst>
        </pc:picChg>
        <pc:picChg chg="mod">
          <ac:chgData name="Carl Warom" userId="b8134005-8dc0-40ef-8d80-56834f818ec3" providerId="ADAL" clId="{02ACD5B4-5F68-4E6C-BB6D-3C2F76A695A5}" dt="2023-11-03T10:57:39.665" v="13150" actId="1037"/>
          <ac:picMkLst>
            <pc:docMk/>
            <pc:sldMk cId="2467134473" sldId="279"/>
            <ac:picMk id="1659" creationId="{1385A626-7394-93C6-6A60-A1D4F8BA6149}"/>
          </ac:picMkLst>
        </pc:picChg>
        <pc:picChg chg="mod">
          <ac:chgData name="Carl Warom" userId="b8134005-8dc0-40ef-8d80-56834f818ec3" providerId="ADAL" clId="{02ACD5B4-5F68-4E6C-BB6D-3C2F76A695A5}" dt="2023-11-03T10:57:39.665" v="13150" actId="1037"/>
          <ac:picMkLst>
            <pc:docMk/>
            <pc:sldMk cId="2467134473" sldId="279"/>
            <ac:picMk id="1660" creationId="{0BFBA80D-A9E3-058E-B3C2-7656697A21B2}"/>
          </ac:picMkLst>
        </pc:picChg>
        <pc:picChg chg="mod">
          <ac:chgData name="Carl Warom" userId="b8134005-8dc0-40ef-8d80-56834f818ec3" providerId="ADAL" clId="{02ACD5B4-5F68-4E6C-BB6D-3C2F76A695A5}" dt="2023-11-03T10:57:39.665" v="13150" actId="1037"/>
          <ac:picMkLst>
            <pc:docMk/>
            <pc:sldMk cId="2467134473" sldId="279"/>
            <ac:picMk id="1661" creationId="{99554D6A-580A-BB48-9C29-38A8566E4793}"/>
          </ac:picMkLst>
        </pc:picChg>
        <pc:picChg chg="mod">
          <ac:chgData name="Carl Warom" userId="b8134005-8dc0-40ef-8d80-56834f818ec3" providerId="ADAL" clId="{02ACD5B4-5F68-4E6C-BB6D-3C2F76A695A5}" dt="2023-11-03T10:57:39.665" v="13150" actId="1037"/>
          <ac:picMkLst>
            <pc:docMk/>
            <pc:sldMk cId="2467134473" sldId="279"/>
            <ac:picMk id="1662" creationId="{205B7221-85FC-DD08-2CF7-8C48291F7F37}"/>
          </ac:picMkLst>
        </pc:picChg>
        <pc:picChg chg="mod">
          <ac:chgData name="Carl Warom" userId="b8134005-8dc0-40ef-8d80-56834f818ec3" providerId="ADAL" clId="{02ACD5B4-5F68-4E6C-BB6D-3C2F76A695A5}" dt="2023-11-03T10:57:39.665" v="13150" actId="1037"/>
          <ac:picMkLst>
            <pc:docMk/>
            <pc:sldMk cId="2467134473" sldId="279"/>
            <ac:picMk id="1663" creationId="{67ECF169-D793-2F60-E641-D552848E45CE}"/>
          </ac:picMkLst>
        </pc:picChg>
        <pc:picChg chg="mod">
          <ac:chgData name="Carl Warom" userId="b8134005-8dc0-40ef-8d80-56834f818ec3" providerId="ADAL" clId="{02ACD5B4-5F68-4E6C-BB6D-3C2F76A695A5}" dt="2023-11-03T10:57:39.665" v="13150" actId="1037"/>
          <ac:picMkLst>
            <pc:docMk/>
            <pc:sldMk cId="2467134473" sldId="279"/>
            <ac:picMk id="1664" creationId="{F6636D64-1498-7674-4696-BB3C875A0FBB}"/>
          </ac:picMkLst>
        </pc:picChg>
        <pc:picChg chg="mod">
          <ac:chgData name="Carl Warom" userId="b8134005-8dc0-40ef-8d80-56834f818ec3" providerId="ADAL" clId="{02ACD5B4-5F68-4E6C-BB6D-3C2F76A695A5}" dt="2023-11-03T10:57:39.665" v="13150" actId="1037"/>
          <ac:picMkLst>
            <pc:docMk/>
            <pc:sldMk cId="2467134473" sldId="279"/>
            <ac:picMk id="1665" creationId="{33276092-B0C5-DB41-783D-F0B651C1047F}"/>
          </ac:picMkLst>
        </pc:picChg>
        <pc:picChg chg="mod">
          <ac:chgData name="Carl Warom" userId="b8134005-8dc0-40ef-8d80-56834f818ec3" providerId="ADAL" clId="{02ACD5B4-5F68-4E6C-BB6D-3C2F76A695A5}" dt="2023-11-03T10:57:39.665" v="13150" actId="1037"/>
          <ac:picMkLst>
            <pc:docMk/>
            <pc:sldMk cId="2467134473" sldId="279"/>
            <ac:picMk id="1666" creationId="{3DBFE792-14AA-107E-251A-985F8A586700}"/>
          </ac:picMkLst>
        </pc:picChg>
        <pc:picChg chg="mod">
          <ac:chgData name="Carl Warom" userId="b8134005-8dc0-40ef-8d80-56834f818ec3" providerId="ADAL" clId="{02ACD5B4-5F68-4E6C-BB6D-3C2F76A695A5}" dt="2023-11-03T10:57:39.665" v="13150" actId="1037"/>
          <ac:picMkLst>
            <pc:docMk/>
            <pc:sldMk cId="2467134473" sldId="279"/>
            <ac:picMk id="1667" creationId="{F71BBF7A-56C3-D190-041F-317DE8519A08}"/>
          </ac:picMkLst>
        </pc:picChg>
        <pc:picChg chg="mod">
          <ac:chgData name="Carl Warom" userId="b8134005-8dc0-40ef-8d80-56834f818ec3" providerId="ADAL" clId="{02ACD5B4-5F68-4E6C-BB6D-3C2F76A695A5}" dt="2023-11-03T10:57:39.665" v="13150" actId="1037"/>
          <ac:picMkLst>
            <pc:docMk/>
            <pc:sldMk cId="2467134473" sldId="279"/>
            <ac:picMk id="1668" creationId="{2DE28687-9187-DD76-BADE-86603F704F56}"/>
          </ac:picMkLst>
        </pc:picChg>
        <pc:picChg chg="mod">
          <ac:chgData name="Carl Warom" userId="b8134005-8dc0-40ef-8d80-56834f818ec3" providerId="ADAL" clId="{02ACD5B4-5F68-4E6C-BB6D-3C2F76A695A5}" dt="2023-11-03T10:57:39.665" v="13150" actId="1037"/>
          <ac:picMkLst>
            <pc:docMk/>
            <pc:sldMk cId="2467134473" sldId="279"/>
            <ac:picMk id="1669" creationId="{81F21321-9018-1AA3-8065-18CAC797D576}"/>
          </ac:picMkLst>
        </pc:picChg>
        <pc:picChg chg="mod">
          <ac:chgData name="Carl Warom" userId="b8134005-8dc0-40ef-8d80-56834f818ec3" providerId="ADAL" clId="{02ACD5B4-5F68-4E6C-BB6D-3C2F76A695A5}" dt="2023-11-03T10:57:39.665" v="13150" actId="1037"/>
          <ac:picMkLst>
            <pc:docMk/>
            <pc:sldMk cId="2467134473" sldId="279"/>
            <ac:picMk id="1670" creationId="{8BB4C6E5-23D0-4F49-F68B-3314920C3992}"/>
          </ac:picMkLst>
        </pc:picChg>
        <pc:picChg chg="mod">
          <ac:chgData name="Carl Warom" userId="b8134005-8dc0-40ef-8d80-56834f818ec3" providerId="ADAL" clId="{02ACD5B4-5F68-4E6C-BB6D-3C2F76A695A5}" dt="2023-11-03T10:57:39.665" v="13150" actId="1037"/>
          <ac:picMkLst>
            <pc:docMk/>
            <pc:sldMk cId="2467134473" sldId="279"/>
            <ac:picMk id="1671" creationId="{17A57A40-602F-5B95-0309-853B01624FD2}"/>
          </ac:picMkLst>
        </pc:picChg>
        <pc:picChg chg="mod">
          <ac:chgData name="Carl Warom" userId="b8134005-8dc0-40ef-8d80-56834f818ec3" providerId="ADAL" clId="{02ACD5B4-5F68-4E6C-BB6D-3C2F76A695A5}" dt="2023-11-03T10:57:39.665" v="13150" actId="1037"/>
          <ac:picMkLst>
            <pc:docMk/>
            <pc:sldMk cId="2467134473" sldId="279"/>
            <ac:picMk id="1672" creationId="{B097CA83-4F6F-716F-5273-73CEDA945A97}"/>
          </ac:picMkLst>
        </pc:picChg>
        <pc:picChg chg="mod">
          <ac:chgData name="Carl Warom" userId="b8134005-8dc0-40ef-8d80-56834f818ec3" providerId="ADAL" clId="{02ACD5B4-5F68-4E6C-BB6D-3C2F76A695A5}" dt="2023-11-03T10:57:39.665" v="13150" actId="1037"/>
          <ac:picMkLst>
            <pc:docMk/>
            <pc:sldMk cId="2467134473" sldId="279"/>
            <ac:picMk id="1673" creationId="{01A027C7-F887-1AC9-098C-0000D66A5942}"/>
          </ac:picMkLst>
        </pc:picChg>
        <pc:picChg chg="mod">
          <ac:chgData name="Carl Warom" userId="b8134005-8dc0-40ef-8d80-56834f818ec3" providerId="ADAL" clId="{02ACD5B4-5F68-4E6C-BB6D-3C2F76A695A5}" dt="2023-11-03T10:57:39.665" v="13150" actId="1037"/>
          <ac:picMkLst>
            <pc:docMk/>
            <pc:sldMk cId="2467134473" sldId="279"/>
            <ac:picMk id="1674" creationId="{C3C25A99-1CBB-A3E1-8431-A986F7A2AA50}"/>
          </ac:picMkLst>
        </pc:picChg>
        <pc:picChg chg="mod">
          <ac:chgData name="Carl Warom" userId="b8134005-8dc0-40ef-8d80-56834f818ec3" providerId="ADAL" clId="{02ACD5B4-5F68-4E6C-BB6D-3C2F76A695A5}" dt="2023-11-03T10:57:39.665" v="13150" actId="1037"/>
          <ac:picMkLst>
            <pc:docMk/>
            <pc:sldMk cId="2467134473" sldId="279"/>
            <ac:picMk id="1675" creationId="{106F84D8-1DEA-BF58-7566-1852D93A734E}"/>
          </ac:picMkLst>
        </pc:picChg>
        <pc:picChg chg="mod">
          <ac:chgData name="Carl Warom" userId="b8134005-8dc0-40ef-8d80-56834f818ec3" providerId="ADAL" clId="{02ACD5B4-5F68-4E6C-BB6D-3C2F76A695A5}" dt="2023-11-03T10:57:39.665" v="13150" actId="1037"/>
          <ac:picMkLst>
            <pc:docMk/>
            <pc:sldMk cId="2467134473" sldId="279"/>
            <ac:picMk id="1676" creationId="{63AF00A4-9475-481D-7C75-1016F8A2B7E8}"/>
          </ac:picMkLst>
        </pc:picChg>
        <pc:picChg chg="mod">
          <ac:chgData name="Carl Warom" userId="b8134005-8dc0-40ef-8d80-56834f818ec3" providerId="ADAL" clId="{02ACD5B4-5F68-4E6C-BB6D-3C2F76A695A5}" dt="2023-11-03T10:57:39.665" v="13150" actId="1037"/>
          <ac:picMkLst>
            <pc:docMk/>
            <pc:sldMk cId="2467134473" sldId="279"/>
            <ac:picMk id="1677" creationId="{46675DBF-B3F7-25AE-8DA9-E593085DBA57}"/>
          </ac:picMkLst>
        </pc:picChg>
        <pc:picChg chg="mod">
          <ac:chgData name="Carl Warom" userId="b8134005-8dc0-40ef-8d80-56834f818ec3" providerId="ADAL" clId="{02ACD5B4-5F68-4E6C-BB6D-3C2F76A695A5}" dt="2023-11-03T10:57:39.665" v="13150" actId="1037"/>
          <ac:picMkLst>
            <pc:docMk/>
            <pc:sldMk cId="2467134473" sldId="279"/>
            <ac:picMk id="1678" creationId="{008E0964-6B7A-7A59-62A3-0FB68BEFCC00}"/>
          </ac:picMkLst>
        </pc:picChg>
        <pc:picChg chg="mod">
          <ac:chgData name="Carl Warom" userId="b8134005-8dc0-40ef-8d80-56834f818ec3" providerId="ADAL" clId="{02ACD5B4-5F68-4E6C-BB6D-3C2F76A695A5}" dt="2023-11-03T10:57:39.665" v="13150" actId="1037"/>
          <ac:picMkLst>
            <pc:docMk/>
            <pc:sldMk cId="2467134473" sldId="279"/>
            <ac:picMk id="1679" creationId="{EE4D73DB-1C57-3CAC-86A9-0953319AEB68}"/>
          </ac:picMkLst>
        </pc:picChg>
        <pc:picChg chg="mod">
          <ac:chgData name="Carl Warom" userId="b8134005-8dc0-40ef-8d80-56834f818ec3" providerId="ADAL" clId="{02ACD5B4-5F68-4E6C-BB6D-3C2F76A695A5}" dt="2023-11-03T10:57:39.665" v="13150" actId="1037"/>
          <ac:picMkLst>
            <pc:docMk/>
            <pc:sldMk cId="2467134473" sldId="279"/>
            <ac:picMk id="1680" creationId="{73D3570E-B871-EE2D-BBCE-BB2030467A3B}"/>
          </ac:picMkLst>
        </pc:picChg>
        <pc:picChg chg="mod">
          <ac:chgData name="Carl Warom" userId="b8134005-8dc0-40ef-8d80-56834f818ec3" providerId="ADAL" clId="{02ACD5B4-5F68-4E6C-BB6D-3C2F76A695A5}" dt="2023-11-03T10:57:39.665" v="13150" actId="1037"/>
          <ac:picMkLst>
            <pc:docMk/>
            <pc:sldMk cId="2467134473" sldId="279"/>
            <ac:picMk id="1681" creationId="{1EF12563-4E10-F44E-3493-E81806E6EB48}"/>
          </ac:picMkLst>
        </pc:picChg>
        <pc:picChg chg="mod">
          <ac:chgData name="Carl Warom" userId="b8134005-8dc0-40ef-8d80-56834f818ec3" providerId="ADAL" clId="{02ACD5B4-5F68-4E6C-BB6D-3C2F76A695A5}" dt="2023-11-03T10:57:39.665" v="13150" actId="1037"/>
          <ac:picMkLst>
            <pc:docMk/>
            <pc:sldMk cId="2467134473" sldId="279"/>
            <ac:picMk id="1682" creationId="{52868D63-5E5C-BD43-96E3-EB606464F7CC}"/>
          </ac:picMkLst>
        </pc:picChg>
        <pc:picChg chg="mod">
          <ac:chgData name="Carl Warom" userId="b8134005-8dc0-40ef-8d80-56834f818ec3" providerId="ADAL" clId="{02ACD5B4-5F68-4E6C-BB6D-3C2F76A695A5}" dt="2023-11-03T10:57:39.665" v="13150" actId="1037"/>
          <ac:picMkLst>
            <pc:docMk/>
            <pc:sldMk cId="2467134473" sldId="279"/>
            <ac:picMk id="1683" creationId="{FFA56442-C48E-0753-DA2F-681DDD43C5CE}"/>
          </ac:picMkLst>
        </pc:picChg>
        <pc:picChg chg="mod">
          <ac:chgData name="Carl Warom" userId="b8134005-8dc0-40ef-8d80-56834f818ec3" providerId="ADAL" clId="{02ACD5B4-5F68-4E6C-BB6D-3C2F76A695A5}" dt="2023-11-03T10:57:39.665" v="13150" actId="1037"/>
          <ac:picMkLst>
            <pc:docMk/>
            <pc:sldMk cId="2467134473" sldId="279"/>
            <ac:picMk id="1684" creationId="{71680F24-D144-2A4B-CEE0-F6EC50778114}"/>
          </ac:picMkLst>
        </pc:picChg>
        <pc:picChg chg="mod">
          <ac:chgData name="Carl Warom" userId="b8134005-8dc0-40ef-8d80-56834f818ec3" providerId="ADAL" clId="{02ACD5B4-5F68-4E6C-BB6D-3C2F76A695A5}" dt="2023-11-03T10:57:39.665" v="13150" actId="1037"/>
          <ac:picMkLst>
            <pc:docMk/>
            <pc:sldMk cId="2467134473" sldId="279"/>
            <ac:picMk id="1685" creationId="{6E133F2D-857A-E6F7-E315-EFCB92315027}"/>
          </ac:picMkLst>
        </pc:picChg>
        <pc:picChg chg="mod">
          <ac:chgData name="Carl Warom" userId="b8134005-8dc0-40ef-8d80-56834f818ec3" providerId="ADAL" clId="{02ACD5B4-5F68-4E6C-BB6D-3C2F76A695A5}" dt="2023-11-03T10:57:39.665" v="13150" actId="1037"/>
          <ac:picMkLst>
            <pc:docMk/>
            <pc:sldMk cId="2467134473" sldId="279"/>
            <ac:picMk id="1686" creationId="{ADAEB79C-E567-8E09-C5C2-3066CCEE49C6}"/>
          </ac:picMkLst>
        </pc:picChg>
        <pc:picChg chg="mod">
          <ac:chgData name="Carl Warom" userId="b8134005-8dc0-40ef-8d80-56834f818ec3" providerId="ADAL" clId="{02ACD5B4-5F68-4E6C-BB6D-3C2F76A695A5}" dt="2023-11-03T10:57:39.665" v="13150" actId="1037"/>
          <ac:picMkLst>
            <pc:docMk/>
            <pc:sldMk cId="2467134473" sldId="279"/>
            <ac:picMk id="1687" creationId="{AE125437-2532-37EE-005D-ACED71C01AE9}"/>
          </ac:picMkLst>
        </pc:picChg>
        <pc:picChg chg="mod">
          <ac:chgData name="Carl Warom" userId="b8134005-8dc0-40ef-8d80-56834f818ec3" providerId="ADAL" clId="{02ACD5B4-5F68-4E6C-BB6D-3C2F76A695A5}" dt="2023-11-03T10:57:39.665" v="13150" actId="1037"/>
          <ac:picMkLst>
            <pc:docMk/>
            <pc:sldMk cId="2467134473" sldId="279"/>
            <ac:picMk id="1688" creationId="{FC6E7CEA-A12D-8816-1E81-6A0F21CADFB2}"/>
          </ac:picMkLst>
        </pc:picChg>
        <pc:picChg chg="mod">
          <ac:chgData name="Carl Warom" userId="b8134005-8dc0-40ef-8d80-56834f818ec3" providerId="ADAL" clId="{02ACD5B4-5F68-4E6C-BB6D-3C2F76A695A5}" dt="2023-11-03T10:57:39.665" v="13150" actId="1037"/>
          <ac:picMkLst>
            <pc:docMk/>
            <pc:sldMk cId="2467134473" sldId="279"/>
            <ac:picMk id="1689" creationId="{256AB779-33BF-4171-FEEA-5BCFC687E095}"/>
          </ac:picMkLst>
        </pc:picChg>
        <pc:picChg chg="mod">
          <ac:chgData name="Carl Warom" userId="b8134005-8dc0-40ef-8d80-56834f818ec3" providerId="ADAL" clId="{02ACD5B4-5F68-4E6C-BB6D-3C2F76A695A5}" dt="2023-11-03T10:57:39.665" v="13150" actId="1037"/>
          <ac:picMkLst>
            <pc:docMk/>
            <pc:sldMk cId="2467134473" sldId="279"/>
            <ac:picMk id="1690" creationId="{284E0673-43E7-718E-1102-6D60EC881B4E}"/>
          </ac:picMkLst>
        </pc:picChg>
        <pc:picChg chg="mod">
          <ac:chgData name="Carl Warom" userId="b8134005-8dc0-40ef-8d80-56834f818ec3" providerId="ADAL" clId="{02ACD5B4-5F68-4E6C-BB6D-3C2F76A695A5}" dt="2023-11-03T10:57:39.665" v="13150" actId="1037"/>
          <ac:picMkLst>
            <pc:docMk/>
            <pc:sldMk cId="2467134473" sldId="279"/>
            <ac:picMk id="1691" creationId="{C35FE4B1-4A12-A020-DA06-241E342CFC61}"/>
          </ac:picMkLst>
        </pc:picChg>
        <pc:picChg chg="mod">
          <ac:chgData name="Carl Warom" userId="b8134005-8dc0-40ef-8d80-56834f818ec3" providerId="ADAL" clId="{02ACD5B4-5F68-4E6C-BB6D-3C2F76A695A5}" dt="2023-11-03T10:57:39.665" v="13150" actId="1037"/>
          <ac:picMkLst>
            <pc:docMk/>
            <pc:sldMk cId="2467134473" sldId="279"/>
            <ac:picMk id="1692" creationId="{7A6FC489-D217-2C8B-3FC6-D4E0ABAC13F2}"/>
          </ac:picMkLst>
        </pc:picChg>
        <pc:picChg chg="mod">
          <ac:chgData name="Carl Warom" userId="b8134005-8dc0-40ef-8d80-56834f818ec3" providerId="ADAL" clId="{02ACD5B4-5F68-4E6C-BB6D-3C2F76A695A5}" dt="2023-11-03T10:57:39.665" v="13150" actId="1037"/>
          <ac:picMkLst>
            <pc:docMk/>
            <pc:sldMk cId="2467134473" sldId="279"/>
            <ac:picMk id="1693" creationId="{666435A7-8C46-5765-5958-C6E6CA7386AA}"/>
          </ac:picMkLst>
        </pc:picChg>
        <pc:picChg chg="mod">
          <ac:chgData name="Carl Warom" userId="b8134005-8dc0-40ef-8d80-56834f818ec3" providerId="ADAL" clId="{02ACD5B4-5F68-4E6C-BB6D-3C2F76A695A5}" dt="2023-11-03T10:57:39.665" v="13150" actId="1037"/>
          <ac:picMkLst>
            <pc:docMk/>
            <pc:sldMk cId="2467134473" sldId="279"/>
            <ac:picMk id="1694" creationId="{3FA80F03-31CE-C50C-76A5-CE9ABD669530}"/>
          </ac:picMkLst>
        </pc:picChg>
        <pc:picChg chg="mod">
          <ac:chgData name="Carl Warom" userId="b8134005-8dc0-40ef-8d80-56834f818ec3" providerId="ADAL" clId="{02ACD5B4-5F68-4E6C-BB6D-3C2F76A695A5}" dt="2023-11-03T10:57:39.665" v="13150" actId="1037"/>
          <ac:picMkLst>
            <pc:docMk/>
            <pc:sldMk cId="2467134473" sldId="279"/>
            <ac:picMk id="1695" creationId="{F718DF7B-A435-BCF3-EDBE-C0B7B1A23376}"/>
          </ac:picMkLst>
        </pc:picChg>
        <pc:picChg chg="mod">
          <ac:chgData name="Carl Warom" userId="b8134005-8dc0-40ef-8d80-56834f818ec3" providerId="ADAL" clId="{02ACD5B4-5F68-4E6C-BB6D-3C2F76A695A5}" dt="2023-11-03T10:57:39.665" v="13150" actId="1037"/>
          <ac:picMkLst>
            <pc:docMk/>
            <pc:sldMk cId="2467134473" sldId="279"/>
            <ac:picMk id="1696" creationId="{D79E7008-8300-88EC-083A-27D41802AF30}"/>
          </ac:picMkLst>
        </pc:picChg>
        <pc:picChg chg="mod">
          <ac:chgData name="Carl Warom" userId="b8134005-8dc0-40ef-8d80-56834f818ec3" providerId="ADAL" clId="{02ACD5B4-5F68-4E6C-BB6D-3C2F76A695A5}" dt="2023-11-03T10:57:39.665" v="13150" actId="1037"/>
          <ac:picMkLst>
            <pc:docMk/>
            <pc:sldMk cId="2467134473" sldId="279"/>
            <ac:picMk id="1697" creationId="{98A4231B-E9DF-E514-719A-7A61D49210C5}"/>
          </ac:picMkLst>
        </pc:picChg>
        <pc:picChg chg="mod">
          <ac:chgData name="Carl Warom" userId="b8134005-8dc0-40ef-8d80-56834f818ec3" providerId="ADAL" clId="{02ACD5B4-5F68-4E6C-BB6D-3C2F76A695A5}" dt="2023-11-03T10:57:39.665" v="13150" actId="1037"/>
          <ac:picMkLst>
            <pc:docMk/>
            <pc:sldMk cId="2467134473" sldId="279"/>
            <ac:picMk id="1698" creationId="{45BB9E83-FFBF-80AF-E683-3D42C98BB907}"/>
          </ac:picMkLst>
        </pc:picChg>
        <pc:picChg chg="mod">
          <ac:chgData name="Carl Warom" userId="b8134005-8dc0-40ef-8d80-56834f818ec3" providerId="ADAL" clId="{02ACD5B4-5F68-4E6C-BB6D-3C2F76A695A5}" dt="2023-11-03T10:57:39.665" v="13150" actId="1037"/>
          <ac:picMkLst>
            <pc:docMk/>
            <pc:sldMk cId="2467134473" sldId="279"/>
            <ac:picMk id="1699" creationId="{BCA3F292-6662-06C7-F87D-9A50B0EBCF71}"/>
          </ac:picMkLst>
        </pc:picChg>
        <pc:picChg chg="mod">
          <ac:chgData name="Carl Warom" userId="b8134005-8dc0-40ef-8d80-56834f818ec3" providerId="ADAL" clId="{02ACD5B4-5F68-4E6C-BB6D-3C2F76A695A5}" dt="2023-11-03T10:57:39.665" v="13150" actId="1037"/>
          <ac:picMkLst>
            <pc:docMk/>
            <pc:sldMk cId="2467134473" sldId="279"/>
            <ac:picMk id="1700" creationId="{B5D36D88-89AD-D461-113C-FA747536E27D}"/>
          </ac:picMkLst>
        </pc:picChg>
        <pc:picChg chg="mod">
          <ac:chgData name="Carl Warom" userId="b8134005-8dc0-40ef-8d80-56834f818ec3" providerId="ADAL" clId="{02ACD5B4-5F68-4E6C-BB6D-3C2F76A695A5}" dt="2023-11-03T10:57:39.665" v="13150" actId="1037"/>
          <ac:picMkLst>
            <pc:docMk/>
            <pc:sldMk cId="2467134473" sldId="279"/>
            <ac:picMk id="1701" creationId="{23A6E128-C32B-3524-B17B-C4007F5F9144}"/>
          </ac:picMkLst>
        </pc:picChg>
        <pc:picChg chg="mod">
          <ac:chgData name="Carl Warom" userId="b8134005-8dc0-40ef-8d80-56834f818ec3" providerId="ADAL" clId="{02ACD5B4-5F68-4E6C-BB6D-3C2F76A695A5}" dt="2023-11-03T10:57:39.665" v="13150" actId="1037"/>
          <ac:picMkLst>
            <pc:docMk/>
            <pc:sldMk cId="2467134473" sldId="279"/>
            <ac:picMk id="1702" creationId="{2778C32D-45C5-330F-1C12-C2E94DB14A6F}"/>
          </ac:picMkLst>
        </pc:picChg>
        <pc:picChg chg="mod">
          <ac:chgData name="Carl Warom" userId="b8134005-8dc0-40ef-8d80-56834f818ec3" providerId="ADAL" clId="{02ACD5B4-5F68-4E6C-BB6D-3C2F76A695A5}" dt="2023-11-03T10:57:39.665" v="13150" actId="1037"/>
          <ac:picMkLst>
            <pc:docMk/>
            <pc:sldMk cId="2467134473" sldId="279"/>
            <ac:picMk id="1706" creationId="{7F6B7F4A-5888-82FA-29C4-D9396EF1FFC3}"/>
          </ac:picMkLst>
        </pc:picChg>
        <pc:picChg chg="mod">
          <ac:chgData name="Carl Warom" userId="b8134005-8dc0-40ef-8d80-56834f818ec3" providerId="ADAL" clId="{02ACD5B4-5F68-4E6C-BB6D-3C2F76A695A5}" dt="2023-11-03T10:57:39.665" v="13150" actId="1037"/>
          <ac:picMkLst>
            <pc:docMk/>
            <pc:sldMk cId="2467134473" sldId="279"/>
            <ac:picMk id="1707" creationId="{11C25C41-2FE4-9B91-5153-99AEACDE90EC}"/>
          </ac:picMkLst>
        </pc:picChg>
        <pc:picChg chg="mod">
          <ac:chgData name="Carl Warom" userId="b8134005-8dc0-40ef-8d80-56834f818ec3" providerId="ADAL" clId="{02ACD5B4-5F68-4E6C-BB6D-3C2F76A695A5}" dt="2023-11-03T10:57:39.665" v="13150" actId="1037"/>
          <ac:picMkLst>
            <pc:docMk/>
            <pc:sldMk cId="2467134473" sldId="279"/>
            <ac:picMk id="1708" creationId="{E59CCCCF-B14A-82E6-E7F3-FB1915441933}"/>
          </ac:picMkLst>
        </pc:picChg>
        <pc:picChg chg="mod">
          <ac:chgData name="Carl Warom" userId="b8134005-8dc0-40ef-8d80-56834f818ec3" providerId="ADAL" clId="{02ACD5B4-5F68-4E6C-BB6D-3C2F76A695A5}" dt="2023-11-03T10:57:39.665" v="13150" actId="1037"/>
          <ac:picMkLst>
            <pc:docMk/>
            <pc:sldMk cId="2467134473" sldId="279"/>
            <ac:picMk id="1709" creationId="{81849763-75F2-C04E-CF7E-D07646D329D6}"/>
          </ac:picMkLst>
        </pc:picChg>
        <pc:picChg chg="mod">
          <ac:chgData name="Carl Warom" userId="b8134005-8dc0-40ef-8d80-56834f818ec3" providerId="ADAL" clId="{02ACD5B4-5F68-4E6C-BB6D-3C2F76A695A5}" dt="2023-11-03T10:57:39.665" v="13150" actId="1037"/>
          <ac:picMkLst>
            <pc:docMk/>
            <pc:sldMk cId="2467134473" sldId="279"/>
            <ac:picMk id="1710" creationId="{9EF8ECAB-426E-86F0-46AD-57440BF6EEBC}"/>
          </ac:picMkLst>
        </pc:picChg>
        <pc:picChg chg="mod">
          <ac:chgData name="Carl Warom" userId="b8134005-8dc0-40ef-8d80-56834f818ec3" providerId="ADAL" clId="{02ACD5B4-5F68-4E6C-BB6D-3C2F76A695A5}" dt="2023-11-03T10:57:39.665" v="13150" actId="1037"/>
          <ac:picMkLst>
            <pc:docMk/>
            <pc:sldMk cId="2467134473" sldId="279"/>
            <ac:picMk id="1711" creationId="{1BBF6DEB-AFD8-585B-DD4F-BAC092820A1A}"/>
          </ac:picMkLst>
        </pc:picChg>
        <pc:picChg chg="mod">
          <ac:chgData name="Carl Warom" userId="b8134005-8dc0-40ef-8d80-56834f818ec3" providerId="ADAL" clId="{02ACD5B4-5F68-4E6C-BB6D-3C2F76A695A5}" dt="2023-11-03T10:57:39.665" v="13150" actId="1037"/>
          <ac:picMkLst>
            <pc:docMk/>
            <pc:sldMk cId="2467134473" sldId="279"/>
            <ac:picMk id="1712" creationId="{05C21488-6216-BCA3-7A9C-E5B303AF9AA2}"/>
          </ac:picMkLst>
        </pc:picChg>
        <pc:picChg chg="mod">
          <ac:chgData name="Carl Warom" userId="b8134005-8dc0-40ef-8d80-56834f818ec3" providerId="ADAL" clId="{02ACD5B4-5F68-4E6C-BB6D-3C2F76A695A5}" dt="2023-11-03T10:57:39.665" v="13150" actId="1037"/>
          <ac:picMkLst>
            <pc:docMk/>
            <pc:sldMk cId="2467134473" sldId="279"/>
            <ac:picMk id="1713" creationId="{7D127E6D-9936-2296-818C-A8456BF77F30}"/>
          </ac:picMkLst>
        </pc:picChg>
        <pc:picChg chg="mod">
          <ac:chgData name="Carl Warom" userId="b8134005-8dc0-40ef-8d80-56834f818ec3" providerId="ADAL" clId="{02ACD5B4-5F68-4E6C-BB6D-3C2F76A695A5}" dt="2023-11-03T10:57:39.665" v="13150" actId="1037"/>
          <ac:picMkLst>
            <pc:docMk/>
            <pc:sldMk cId="2467134473" sldId="279"/>
            <ac:picMk id="1714" creationId="{E5DB2D92-0FEC-F603-6D2F-6D762936D77B}"/>
          </ac:picMkLst>
        </pc:picChg>
        <pc:picChg chg="mod">
          <ac:chgData name="Carl Warom" userId="b8134005-8dc0-40ef-8d80-56834f818ec3" providerId="ADAL" clId="{02ACD5B4-5F68-4E6C-BB6D-3C2F76A695A5}" dt="2023-11-03T10:57:39.665" v="13150" actId="1037"/>
          <ac:picMkLst>
            <pc:docMk/>
            <pc:sldMk cId="2467134473" sldId="279"/>
            <ac:picMk id="1715" creationId="{45665C93-5E35-EFDE-457D-1DEED235D496}"/>
          </ac:picMkLst>
        </pc:picChg>
        <pc:picChg chg="mod">
          <ac:chgData name="Carl Warom" userId="b8134005-8dc0-40ef-8d80-56834f818ec3" providerId="ADAL" clId="{02ACD5B4-5F68-4E6C-BB6D-3C2F76A695A5}" dt="2023-11-03T10:57:39.665" v="13150" actId="1037"/>
          <ac:picMkLst>
            <pc:docMk/>
            <pc:sldMk cId="2467134473" sldId="279"/>
            <ac:picMk id="1716" creationId="{64DDEE56-A61E-A667-9AD3-E8FB72AE3646}"/>
          </ac:picMkLst>
        </pc:picChg>
        <pc:picChg chg="mod">
          <ac:chgData name="Carl Warom" userId="b8134005-8dc0-40ef-8d80-56834f818ec3" providerId="ADAL" clId="{02ACD5B4-5F68-4E6C-BB6D-3C2F76A695A5}" dt="2023-11-03T10:57:39.665" v="13150" actId="1037"/>
          <ac:picMkLst>
            <pc:docMk/>
            <pc:sldMk cId="2467134473" sldId="279"/>
            <ac:picMk id="1717" creationId="{2F595FA9-751C-F1FD-1360-2ADA63FCB362}"/>
          </ac:picMkLst>
        </pc:picChg>
        <pc:picChg chg="mod">
          <ac:chgData name="Carl Warom" userId="b8134005-8dc0-40ef-8d80-56834f818ec3" providerId="ADAL" clId="{02ACD5B4-5F68-4E6C-BB6D-3C2F76A695A5}" dt="2023-11-03T10:57:39.665" v="13150" actId="1037"/>
          <ac:picMkLst>
            <pc:docMk/>
            <pc:sldMk cId="2467134473" sldId="279"/>
            <ac:picMk id="1718" creationId="{E80A08FE-71BB-6A98-DA51-4706AA08AC88}"/>
          </ac:picMkLst>
        </pc:picChg>
        <pc:picChg chg="mod">
          <ac:chgData name="Carl Warom" userId="b8134005-8dc0-40ef-8d80-56834f818ec3" providerId="ADAL" clId="{02ACD5B4-5F68-4E6C-BB6D-3C2F76A695A5}" dt="2023-11-03T10:57:39.665" v="13150" actId="1037"/>
          <ac:picMkLst>
            <pc:docMk/>
            <pc:sldMk cId="2467134473" sldId="279"/>
            <ac:picMk id="1719" creationId="{EFDF6696-ED1A-DDAF-C588-69A48E5C9326}"/>
          </ac:picMkLst>
        </pc:picChg>
        <pc:picChg chg="mod">
          <ac:chgData name="Carl Warom" userId="b8134005-8dc0-40ef-8d80-56834f818ec3" providerId="ADAL" clId="{02ACD5B4-5F68-4E6C-BB6D-3C2F76A695A5}" dt="2023-11-03T10:57:39.665" v="13150" actId="1037"/>
          <ac:picMkLst>
            <pc:docMk/>
            <pc:sldMk cId="2467134473" sldId="279"/>
            <ac:picMk id="1720" creationId="{6BFB1BCB-D1AC-4BAF-8A90-5FE6231E118F}"/>
          </ac:picMkLst>
        </pc:picChg>
        <pc:picChg chg="mod">
          <ac:chgData name="Carl Warom" userId="b8134005-8dc0-40ef-8d80-56834f818ec3" providerId="ADAL" clId="{02ACD5B4-5F68-4E6C-BB6D-3C2F76A695A5}" dt="2023-11-03T10:57:39.665" v="13150" actId="1037"/>
          <ac:picMkLst>
            <pc:docMk/>
            <pc:sldMk cId="2467134473" sldId="279"/>
            <ac:picMk id="1721" creationId="{288AB167-6672-7F10-3C09-56CF1D0BF427}"/>
          </ac:picMkLst>
        </pc:picChg>
        <pc:picChg chg="mod">
          <ac:chgData name="Carl Warom" userId="b8134005-8dc0-40ef-8d80-56834f818ec3" providerId="ADAL" clId="{02ACD5B4-5F68-4E6C-BB6D-3C2F76A695A5}" dt="2023-11-03T10:57:39.665" v="13150" actId="1037"/>
          <ac:picMkLst>
            <pc:docMk/>
            <pc:sldMk cId="2467134473" sldId="279"/>
            <ac:picMk id="1722" creationId="{484EDB8F-D4A4-E3F1-002E-8FF2575AA169}"/>
          </ac:picMkLst>
        </pc:picChg>
        <pc:picChg chg="mod">
          <ac:chgData name="Carl Warom" userId="b8134005-8dc0-40ef-8d80-56834f818ec3" providerId="ADAL" clId="{02ACD5B4-5F68-4E6C-BB6D-3C2F76A695A5}" dt="2023-11-03T10:57:39.665" v="13150" actId="1037"/>
          <ac:picMkLst>
            <pc:docMk/>
            <pc:sldMk cId="2467134473" sldId="279"/>
            <ac:picMk id="1723" creationId="{A88438B0-4336-D6EC-E804-6F30CA1D8532}"/>
          </ac:picMkLst>
        </pc:picChg>
        <pc:picChg chg="mod">
          <ac:chgData name="Carl Warom" userId="b8134005-8dc0-40ef-8d80-56834f818ec3" providerId="ADAL" clId="{02ACD5B4-5F68-4E6C-BB6D-3C2F76A695A5}" dt="2023-11-03T10:57:39.665" v="13150" actId="1037"/>
          <ac:picMkLst>
            <pc:docMk/>
            <pc:sldMk cId="2467134473" sldId="279"/>
            <ac:picMk id="1724" creationId="{523DD217-888F-874B-D691-913125F5B483}"/>
          </ac:picMkLst>
        </pc:picChg>
        <pc:picChg chg="mod">
          <ac:chgData name="Carl Warom" userId="b8134005-8dc0-40ef-8d80-56834f818ec3" providerId="ADAL" clId="{02ACD5B4-5F68-4E6C-BB6D-3C2F76A695A5}" dt="2023-11-03T10:57:39.665" v="13150" actId="1037"/>
          <ac:picMkLst>
            <pc:docMk/>
            <pc:sldMk cId="2467134473" sldId="279"/>
            <ac:picMk id="1725" creationId="{3A2D1333-3919-8DAD-E8FE-8967C4FAC06E}"/>
          </ac:picMkLst>
        </pc:picChg>
        <pc:picChg chg="mod">
          <ac:chgData name="Carl Warom" userId="b8134005-8dc0-40ef-8d80-56834f818ec3" providerId="ADAL" clId="{02ACD5B4-5F68-4E6C-BB6D-3C2F76A695A5}" dt="2023-11-03T10:57:39.665" v="13150" actId="1037"/>
          <ac:picMkLst>
            <pc:docMk/>
            <pc:sldMk cId="2467134473" sldId="279"/>
            <ac:picMk id="1726" creationId="{485EABA0-AD7E-386C-6FC3-1141E05D9749}"/>
          </ac:picMkLst>
        </pc:picChg>
        <pc:picChg chg="mod">
          <ac:chgData name="Carl Warom" userId="b8134005-8dc0-40ef-8d80-56834f818ec3" providerId="ADAL" clId="{02ACD5B4-5F68-4E6C-BB6D-3C2F76A695A5}" dt="2023-11-03T10:57:39.665" v="13150" actId="1037"/>
          <ac:picMkLst>
            <pc:docMk/>
            <pc:sldMk cId="2467134473" sldId="279"/>
            <ac:picMk id="1727" creationId="{1852CE0C-6E03-5D8C-DB7A-DE3C2982D201}"/>
          </ac:picMkLst>
        </pc:picChg>
        <pc:picChg chg="mod">
          <ac:chgData name="Carl Warom" userId="b8134005-8dc0-40ef-8d80-56834f818ec3" providerId="ADAL" clId="{02ACD5B4-5F68-4E6C-BB6D-3C2F76A695A5}" dt="2023-11-03T10:57:39.665" v="13150" actId="1037"/>
          <ac:picMkLst>
            <pc:docMk/>
            <pc:sldMk cId="2467134473" sldId="279"/>
            <ac:picMk id="1728" creationId="{B2413C83-76A2-CD09-0EDF-E9AE8D133B1E}"/>
          </ac:picMkLst>
        </pc:picChg>
        <pc:picChg chg="mod">
          <ac:chgData name="Carl Warom" userId="b8134005-8dc0-40ef-8d80-56834f818ec3" providerId="ADAL" clId="{02ACD5B4-5F68-4E6C-BB6D-3C2F76A695A5}" dt="2023-11-03T10:57:39.665" v="13150" actId="1037"/>
          <ac:picMkLst>
            <pc:docMk/>
            <pc:sldMk cId="2467134473" sldId="279"/>
            <ac:picMk id="1729" creationId="{86C17726-87CB-9087-60E3-FC449FECAA9D}"/>
          </ac:picMkLst>
        </pc:picChg>
        <pc:picChg chg="mod">
          <ac:chgData name="Carl Warom" userId="b8134005-8dc0-40ef-8d80-56834f818ec3" providerId="ADAL" clId="{02ACD5B4-5F68-4E6C-BB6D-3C2F76A695A5}" dt="2023-11-03T10:57:39.665" v="13150" actId="1037"/>
          <ac:picMkLst>
            <pc:docMk/>
            <pc:sldMk cId="2467134473" sldId="279"/>
            <ac:picMk id="1730" creationId="{AE3E7EAE-D7AD-A4E6-6EA2-976594B794D0}"/>
          </ac:picMkLst>
        </pc:picChg>
        <pc:picChg chg="mod">
          <ac:chgData name="Carl Warom" userId="b8134005-8dc0-40ef-8d80-56834f818ec3" providerId="ADAL" clId="{02ACD5B4-5F68-4E6C-BB6D-3C2F76A695A5}" dt="2023-11-03T10:57:39.665" v="13150" actId="1037"/>
          <ac:picMkLst>
            <pc:docMk/>
            <pc:sldMk cId="2467134473" sldId="279"/>
            <ac:picMk id="1731" creationId="{1B53031C-76D0-3890-4C9C-ADB4AD1B7530}"/>
          </ac:picMkLst>
        </pc:picChg>
        <pc:picChg chg="mod">
          <ac:chgData name="Carl Warom" userId="b8134005-8dc0-40ef-8d80-56834f818ec3" providerId="ADAL" clId="{02ACD5B4-5F68-4E6C-BB6D-3C2F76A695A5}" dt="2023-11-03T10:57:39.665" v="13150" actId="1037"/>
          <ac:picMkLst>
            <pc:docMk/>
            <pc:sldMk cId="2467134473" sldId="279"/>
            <ac:picMk id="1732" creationId="{DA1E9C82-1AAF-4F1E-725E-802711730A17}"/>
          </ac:picMkLst>
        </pc:picChg>
        <pc:picChg chg="mod">
          <ac:chgData name="Carl Warom" userId="b8134005-8dc0-40ef-8d80-56834f818ec3" providerId="ADAL" clId="{02ACD5B4-5F68-4E6C-BB6D-3C2F76A695A5}" dt="2023-11-03T10:57:39.665" v="13150" actId="1037"/>
          <ac:picMkLst>
            <pc:docMk/>
            <pc:sldMk cId="2467134473" sldId="279"/>
            <ac:picMk id="1733" creationId="{928C8F10-D982-1FDC-80AB-773B27445996}"/>
          </ac:picMkLst>
        </pc:picChg>
        <pc:picChg chg="mod">
          <ac:chgData name="Carl Warom" userId="b8134005-8dc0-40ef-8d80-56834f818ec3" providerId="ADAL" clId="{02ACD5B4-5F68-4E6C-BB6D-3C2F76A695A5}" dt="2023-11-03T10:57:39.665" v="13150" actId="1037"/>
          <ac:picMkLst>
            <pc:docMk/>
            <pc:sldMk cId="2467134473" sldId="279"/>
            <ac:picMk id="1734" creationId="{01B2B60E-D403-2A09-6B11-ACD3374F5F9A}"/>
          </ac:picMkLst>
        </pc:picChg>
        <pc:picChg chg="mod">
          <ac:chgData name="Carl Warom" userId="b8134005-8dc0-40ef-8d80-56834f818ec3" providerId="ADAL" clId="{02ACD5B4-5F68-4E6C-BB6D-3C2F76A695A5}" dt="2023-11-03T10:57:39.665" v="13150" actId="1037"/>
          <ac:picMkLst>
            <pc:docMk/>
            <pc:sldMk cId="2467134473" sldId="279"/>
            <ac:picMk id="1735" creationId="{DE6525FE-A77D-25B0-802C-C1C1D6D842F5}"/>
          </ac:picMkLst>
        </pc:picChg>
        <pc:picChg chg="mod">
          <ac:chgData name="Carl Warom" userId="b8134005-8dc0-40ef-8d80-56834f818ec3" providerId="ADAL" clId="{02ACD5B4-5F68-4E6C-BB6D-3C2F76A695A5}" dt="2023-11-03T10:57:39.665" v="13150" actId="1037"/>
          <ac:picMkLst>
            <pc:docMk/>
            <pc:sldMk cId="2467134473" sldId="279"/>
            <ac:picMk id="1736" creationId="{CBE59865-5F2A-89F8-E3ED-18D8B3E6BA0E}"/>
          </ac:picMkLst>
        </pc:picChg>
        <pc:picChg chg="mod">
          <ac:chgData name="Carl Warom" userId="b8134005-8dc0-40ef-8d80-56834f818ec3" providerId="ADAL" clId="{02ACD5B4-5F68-4E6C-BB6D-3C2F76A695A5}" dt="2023-11-03T10:57:39.665" v="13150" actId="1037"/>
          <ac:picMkLst>
            <pc:docMk/>
            <pc:sldMk cId="2467134473" sldId="279"/>
            <ac:picMk id="1737" creationId="{214DE596-321C-6099-C05B-E66423F9EF7C}"/>
          </ac:picMkLst>
        </pc:picChg>
        <pc:picChg chg="mod">
          <ac:chgData name="Carl Warom" userId="b8134005-8dc0-40ef-8d80-56834f818ec3" providerId="ADAL" clId="{02ACD5B4-5F68-4E6C-BB6D-3C2F76A695A5}" dt="2023-11-03T10:57:39.665" v="13150" actId="1037"/>
          <ac:picMkLst>
            <pc:docMk/>
            <pc:sldMk cId="2467134473" sldId="279"/>
            <ac:picMk id="1738" creationId="{1042AEA4-688C-CD4F-BAB6-C1F0EBD9120E}"/>
          </ac:picMkLst>
        </pc:picChg>
        <pc:picChg chg="mod">
          <ac:chgData name="Carl Warom" userId="b8134005-8dc0-40ef-8d80-56834f818ec3" providerId="ADAL" clId="{02ACD5B4-5F68-4E6C-BB6D-3C2F76A695A5}" dt="2023-11-03T10:57:39.665" v="13150" actId="1037"/>
          <ac:picMkLst>
            <pc:docMk/>
            <pc:sldMk cId="2467134473" sldId="279"/>
            <ac:picMk id="1739" creationId="{91A88388-5D6E-62F2-4AA1-F52D59D052F1}"/>
          </ac:picMkLst>
        </pc:picChg>
        <pc:picChg chg="mod">
          <ac:chgData name="Carl Warom" userId="b8134005-8dc0-40ef-8d80-56834f818ec3" providerId="ADAL" clId="{02ACD5B4-5F68-4E6C-BB6D-3C2F76A695A5}" dt="2023-11-03T10:57:39.665" v="13150" actId="1037"/>
          <ac:picMkLst>
            <pc:docMk/>
            <pc:sldMk cId="2467134473" sldId="279"/>
            <ac:picMk id="1740" creationId="{F3A19B94-A11B-CEA8-CFB2-A97C46E97DB6}"/>
          </ac:picMkLst>
        </pc:picChg>
        <pc:picChg chg="mod">
          <ac:chgData name="Carl Warom" userId="b8134005-8dc0-40ef-8d80-56834f818ec3" providerId="ADAL" clId="{02ACD5B4-5F68-4E6C-BB6D-3C2F76A695A5}" dt="2023-11-03T10:57:39.665" v="13150" actId="1037"/>
          <ac:picMkLst>
            <pc:docMk/>
            <pc:sldMk cId="2467134473" sldId="279"/>
            <ac:picMk id="1741" creationId="{6C0922A7-33E1-3420-1306-04F5153D05A0}"/>
          </ac:picMkLst>
        </pc:picChg>
        <pc:picChg chg="mod">
          <ac:chgData name="Carl Warom" userId="b8134005-8dc0-40ef-8d80-56834f818ec3" providerId="ADAL" clId="{02ACD5B4-5F68-4E6C-BB6D-3C2F76A695A5}" dt="2023-11-03T10:57:39.665" v="13150" actId="1037"/>
          <ac:picMkLst>
            <pc:docMk/>
            <pc:sldMk cId="2467134473" sldId="279"/>
            <ac:picMk id="1742" creationId="{499E24D5-69BF-BD39-B13A-A4E5489D0A68}"/>
          </ac:picMkLst>
        </pc:picChg>
        <pc:picChg chg="mod">
          <ac:chgData name="Carl Warom" userId="b8134005-8dc0-40ef-8d80-56834f818ec3" providerId="ADAL" clId="{02ACD5B4-5F68-4E6C-BB6D-3C2F76A695A5}" dt="2023-11-03T10:57:39.665" v="13150" actId="1037"/>
          <ac:picMkLst>
            <pc:docMk/>
            <pc:sldMk cId="2467134473" sldId="279"/>
            <ac:picMk id="1743" creationId="{451536EE-CA6E-D4FD-1834-90523B6EA644}"/>
          </ac:picMkLst>
        </pc:picChg>
        <pc:picChg chg="mod">
          <ac:chgData name="Carl Warom" userId="b8134005-8dc0-40ef-8d80-56834f818ec3" providerId="ADAL" clId="{02ACD5B4-5F68-4E6C-BB6D-3C2F76A695A5}" dt="2023-11-03T10:57:39.665" v="13150" actId="1037"/>
          <ac:picMkLst>
            <pc:docMk/>
            <pc:sldMk cId="2467134473" sldId="279"/>
            <ac:picMk id="1744" creationId="{9A314567-0A15-15A0-ED27-F0CC19CB4A99}"/>
          </ac:picMkLst>
        </pc:picChg>
        <pc:picChg chg="mod">
          <ac:chgData name="Carl Warom" userId="b8134005-8dc0-40ef-8d80-56834f818ec3" providerId="ADAL" clId="{02ACD5B4-5F68-4E6C-BB6D-3C2F76A695A5}" dt="2023-11-03T10:57:39.665" v="13150" actId="1037"/>
          <ac:picMkLst>
            <pc:docMk/>
            <pc:sldMk cId="2467134473" sldId="279"/>
            <ac:picMk id="1745" creationId="{D1180B8E-281E-A005-83E4-80934A8E672A}"/>
          </ac:picMkLst>
        </pc:picChg>
        <pc:picChg chg="mod">
          <ac:chgData name="Carl Warom" userId="b8134005-8dc0-40ef-8d80-56834f818ec3" providerId="ADAL" clId="{02ACD5B4-5F68-4E6C-BB6D-3C2F76A695A5}" dt="2023-11-03T10:57:39.665" v="13150" actId="1037"/>
          <ac:picMkLst>
            <pc:docMk/>
            <pc:sldMk cId="2467134473" sldId="279"/>
            <ac:picMk id="1746" creationId="{3D3F6F4E-0FD6-494F-D3A1-C90346820A82}"/>
          </ac:picMkLst>
        </pc:picChg>
        <pc:picChg chg="mod">
          <ac:chgData name="Carl Warom" userId="b8134005-8dc0-40ef-8d80-56834f818ec3" providerId="ADAL" clId="{02ACD5B4-5F68-4E6C-BB6D-3C2F76A695A5}" dt="2023-11-03T10:57:39.665" v="13150" actId="1037"/>
          <ac:picMkLst>
            <pc:docMk/>
            <pc:sldMk cId="2467134473" sldId="279"/>
            <ac:picMk id="1747" creationId="{85F73C52-5E9C-1D57-B76F-7C4207F395D5}"/>
          </ac:picMkLst>
        </pc:picChg>
        <pc:picChg chg="mod">
          <ac:chgData name="Carl Warom" userId="b8134005-8dc0-40ef-8d80-56834f818ec3" providerId="ADAL" clId="{02ACD5B4-5F68-4E6C-BB6D-3C2F76A695A5}" dt="2023-11-03T10:57:39.665" v="13150" actId="1037"/>
          <ac:picMkLst>
            <pc:docMk/>
            <pc:sldMk cId="2467134473" sldId="279"/>
            <ac:picMk id="1748" creationId="{0B0F4F36-086E-4AFC-0B4D-9090F081E386}"/>
          </ac:picMkLst>
        </pc:picChg>
        <pc:picChg chg="mod">
          <ac:chgData name="Carl Warom" userId="b8134005-8dc0-40ef-8d80-56834f818ec3" providerId="ADAL" clId="{02ACD5B4-5F68-4E6C-BB6D-3C2F76A695A5}" dt="2023-11-03T10:57:39.665" v="13150" actId="1037"/>
          <ac:picMkLst>
            <pc:docMk/>
            <pc:sldMk cId="2467134473" sldId="279"/>
            <ac:picMk id="1749" creationId="{CBFA2DB3-5C1A-2BDF-6A3F-B957A2A38C73}"/>
          </ac:picMkLst>
        </pc:picChg>
        <pc:picChg chg="mod">
          <ac:chgData name="Carl Warom" userId="b8134005-8dc0-40ef-8d80-56834f818ec3" providerId="ADAL" clId="{02ACD5B4-5F68-4E6C-BB6D-3C2F76A695A5}" dt="2023-11-03T10:57:39.665" v="13150" actId="1037"/>
          <ac:picMkLst>
            <pc:docMk/>
            <pc:sldMk cId="2467134473" sldId="279"/>
            <ac:picMk id="1750" creationId="{A6696523-436C-8988-E499-D143FA4A4176}"/>
          </ac:picMkLst>
        </pc:picChg>
        <pc:picChg chg="mod">
          <ac:chgData name="Carl Warom" userId="b8134005-8dc0-40ef-8d80-56834f818ec3" providerId="ADAL" clId="{02ACD5B4-5F68-4E6C-BB6D-3C2F76A695A5}" dt="2023-11-03T10:57:39.665" v="13150" actId="1037"/>
          <ac:picMkLst>
            <pc:docMk/>
            <pc:sldMk cId="2467134473" sldId="279"/>
            <ac:picMk id="1751" creationId="{E90927BF-DE4A-1DA2-784E-389843C780D3}"/>
          </ac:picMkLst>
        </pc:picChg>
        <pc:picChg chg="mod">
          <ac:chgData name="Carl Warom" userId="b8134005-8dc0-40ef-8d80-56834f818ec3" providerId="ADAL" clId="{02ACD5B4-5F68-4E6C-BB6D-3C2F76A695A5}" dt="2023-11-03T10:57:39.665" v="13150" actId="1037"/>
          <ac:picMkLst>
            <pc:docMk/>
            <pc:sldMk cId="2467134473" sldId="279"/>
            <ac:picMk id="1752" creationId="{49D6F12E-9CBE-95E4-1886-490428A97EB8}"/>
          </ac:picMkLst>
        </pc:picChg>
        <pc:picChg chg="mod">
          <ac:chgData name="Carl Warom" userId="b8134005-8dc0-40ef-8d80-56834f818ec3" providerId="ADAL" clId="{02ACD5B4-5F68-4E6C-BB6D-3C2F76A695A5}" dt="2023-11-03T10:57:39.665" v="13150" actId="1037"/>
          <ac:picMkLst>
            <pc:docMk/>
            <pc:sldMk cId="2467134473" sldId="279"/>
            <ac:picMk id="1753" creationId="{81877F10-2794-BC70-D853-5EBAB337362E}"/>
          </ac:picMkLst>
        </pc:picChg>
      </pc:sldChg>
      <pc:sldChg chg="addSp delSp modSp mod ord modTransition modNotesTx">
        <pc:chgData name="Carl Warom" userId="b8134005-8dc0-40ef-8d80-56834f818ec3" providerId="ADAL" clId="{02ACD5B4-5F68-4E6C-BB6D-3C2F76A695A5}" dt="2023-11-06T11:34:51.174" v="15865" actId="20577"/>
        <pc:sldMkLst>
          <pc:docMk/>
          <pc:sldMk cId="1942461563" sldId="281"/>
        </pc:sldMkLst>
        <pc:spChg chg="mod">
          <ac:chgData name="Carl Warom" userId="b8134005-8dc0-40ef-8d80-56834f818ec3" providerId="ADAL" clId="{02ACD5B4-5F68-4E6C-BB6D-3C2F76A695A5}" dt="2023-11-06T11:34:51.174" v="15865" actId="20577"/>
          <ac:spMkLst>
            <pc:docMk/>
            <pc:sldMk cId="1942461563" sldId="281"/>
            <ac:spMk id="2" creationId="{228BEBB9-B1A9-F71C-50E0-55A0F9F09B37}"/>
          </ac:spMkLst>
        </pc:spChg>
        <pc:spChg chg="mod">
          <ac:chgData name="Carl Warom" userId="b8134005-8dc0-40ef-8d80-56834f818ec3" providerId="ADAL" clId="{02ACD5B4-5F68-4E6C-BB6D-3C2F76A695A5}" dt="2023-11-02T18:53:34.976" v="3532" actId="20577"/>
          <ac:spMkLst>
            <pc:docMk/>
            <pc:sldMk cId="1942461563" sldId="281"/>
            <ac:spMk id="23" creationId="{E5700CCF-B601-B0B8-68B6-08F69A52E095}"/>
          </ac:spMkLst>
        </pc:spChg>
        <pc:spChg chg="add del mod">
          <ac:chgData name="Carl Warom" userId="b8134005-8dc0-40ef-8d80-56834f818ec3" providerId="ADAL" clId="{02ACD5B4-5F68-4E6C-BB6D-3C2F76A695A5}" dt="2023-11-02T18:34:07.654" v="2990" actId="478"/>
          <ac:spMkLst>
            <pc:docMk/>
            <pc:sldMk cId="1942461563" sldId="281"/>
            <ac:spMk id="112" creationId="{9D52CDAD-8DAB-BB56-3B2B-8647F8404290}"/>
          </ac:spMkLst>
        </pc:spChg>
        <pc:spChg chg="mod">
          <ac:chgData name="Carl Warom" userId="b8134005-8dc0-40ef-8d80-56834f818ec3" providerId="ADAL" clId="{02ACD5B4-5F68-4E6C-BB6D-3C2F76A695A5}" dt="2023-11-02T18:40:12.141" v="3174"/>
          <ac:spMkLst>
            <pc:docMk/>
            <pc:sldMk cId="1942461563" sldId="281"/>
            <ac:spMk id="114" creationId="{637E8B1D-B3F3-05EB-5B32-7A7E9C5BF786}"/>
          </ac:spMkLst>
        </pc:spChg>
        <pc:spChg chg="mod">
          <ac:chgData name="Carl Warom" userId="b8134005-8dc0-40ef-8d80-56834f818ec3" providerId="ADAL" clId="{02ACD5B4-5F68-4E6C-BB6D-3C2F76A695A5}" dt="2023-11-02T18:40:12.141" v="3174"/>
          <ac:spMkLst>
            <pc:docMk/>
            <pc:sldMk cId="1942461563" sldId="281"/>
            <ac:spMk id="115" creationId="{99D1D868-05E7-4326-C1A3-45FB654698E4}"/>
          </ac:spMkLst>
        </pc:spChg>
        <pc:spChg chg="mod">
          <ac:chgData name="Carl Warom" userId="b8134005-8dc0-40ef-8d80-56834f818ec3" providerId="ADAL" clId="{02ACD5B4-5F68-4E6C-BB6D-3C2F76A695A5}" dt="2023-11-02T18:40:12.141" v="3174"/>
          <ac:spMkLst>
            <pc:docMk/>
            <pc:sldMk cId="1942461563" sldId="281"/>
            <ac:spMk id="116" creationId="{1397465F-8D78-406A-B74C-330793134F2F}"/>
          </ac:spMkLst>
        </pc:spChg>
        <pc:spChg chg="mod">
          <ac:chgData name="Carl Warom" userId="b8134005-8dc0-40ef-8d80-56834f818ec3" providerId="ADAL" clId="{02ACD5B4-5F68-4E6C-BB6D-3C2F76A695A5}" dt="2023-11-02T18:40:12.141" v="3174"/>
          <ac:spMkLst>
            <pc:docMk/>
            <pc:sldMk cId="1942461563" sldId="281"/>
            <ac:spMk id="117" creationId="{BB04A6C9-9D5A-53F7-0095-4E3689264316}"/>
          </ac:spMkLst>
        </pc:spChg>
        <pc:spChg chg="mod">
          <ac:chgData name="Carl Warom" userId="b8134005-8dc0-40ef-8d80-56834f818ec3" providerId="ADAL" clId="{02ACD5B4-5F68-4E6C-BB6D-3C2F76A695A5}" dt="2023-11-02T18:40:12.141" v="3174"/>
          <ac:spMkLst>
            <pc:docMk/>
            <pc:sldMk cId="1942461563" sldId="281"/>
            <ac:spMk id="118" creationId="{2422FF14-B5C9-EAA5-9ABC-A6BE9E1343F6}"/>
          </ac:spMkLst>
        </pc:spChg>
        <pc:spChg chg="mod">
          <ac:chgData name="Carl Warom" userId="b8134005-8dc0-40ef-8d80-56834f818ec3" providerId="ADAL" clId="{02ACD5B4-5F68-4E6C-BB6D-3C2F76A695A5}" dt="2023-11-02T18:40:12.141" v="3174"/>
          <ac:spMkLst>
            <pc:docMk/>
            <pc:sldMk cId="1942461563" sldId="281"/>
            <ac:spMk id="119" creationId="{8891A346-365D-F6A8-B900-9DE783F00AFC}"/>
          </ac:spMkLst>
        </pc:spChg>
        <pc:spChg chg="mod">
          <ac:chgData name="Carl Warom" userId="b8134005-8dc0-40ef-8d80-56834f818ec3" providerId="ADAL" clId="{02ACD5B4-5F68-4E6C-BB6D-3C2F76A695A5}" dt="2023-11-02T18:40:12.141" v="3174"/>
          <ac:spMkLst>
            <pc:docMk/>
            <pc:sldMk cId="1942461563" sldId="281"/>
            <ac:spMk id="120" creationId="{2AB28F7F-FD1F-AE6C-6B04-7C585299877E}"/>
          </ac:spMkLst>
        </pc:spChg>
        <pc:spChg chg="mod">
          <ac:chgData name="Carl Warom" userId="b8134005-8dc0-40ef-8d80-56834f818ec3" providerId="ADAL" clId="{02ACD5B4-5F68-4E6C-BB6D-3C2F76A695A5}" dt="2023-11-02T18:40:12.141" v="3174"/>
          <ac:spMkLst>
            <pc:docMk/>
            <pc:sldMk cId="1942461563" sldId="281"/>
            <ac:spMk id="129" creationId="{6084553B-2DDA-FD2D-7BA3-A3AC2323392F}"/>
          </ac:spMkLst>
        </pc:spChg>
        <pc:spChg chg="mod">
          <ac:chgData name="Carl Warom" userId="b8134005-8dc0-40ef-8d80-56834f818ec3" providerId="ADAL" clId="{02ACD5B4-5F68-4E6C-BB6D-3C2F76A695A5}" dt="2023-11-02T18:40:12.141" v="3174"/>
          <ac:spMkLst>
            <pc:docMk/>
            <pc:sldMk cId="1942461563" sldId="281"/>
            <ac:spMk id="130" creationId="{F9C4C5F4-EDF4-F39C-563B-BE35BBBBEE9B}"/>
          </ac:spMkLst>
        </pc:spChg>
        <pc:spChg chg="mod">
          <ac:chgData name="Carl Warom" userId="b8134005-8dc0-40ef-8d80-56834f818ec3" providerId="ADAL" clId="{02ACD5B4-5F68-4E6C-BB6D-3C2F76A695A5}" dt="2023-11-02T18:40:12.141" v="3174"/>
          <ac:spMkLst>
            <pc:docMk/>
            <pc:sldMk cId="1942461563" sldId="281"/>
            <ac:spMk id="131" creationId="{B097B5C8-D2D2-7AC9-79CC-5A2C0DE37E42}"/>
          </ac:spMkLst>
        </pc:spChg>
        <pc:spChg chg="mod">
          <ac:chgData name="Carl Warom" userId="b8134005-8dc0-40ef-8d80-56834f818ec3" providerId="ADAL" clId="{02ACD5B4-5F68-4E6C-BB6D-3C2F76A695A5}" dt="2023-11-02T18:40:12.141" v="3174"/>
          <ac:spMkLst>
            <pc:docMk/>
            <pc:sldMk cId="1942461563" sldId="281"/>
            <ac:spMk id="132" creationId="{66D93CC6-69B1-0498-7060-09FC0041CCE2}"/>
          </ac:spMkLst>
        </pc:spChg>
        <pc:spChg chg="mod">
          <ac:chgData name="Carl Warom" userId="b8134005-8dc0-40ef-8d80-56834f818ec3" providerId="ADAL" clId="{02ACD5B4-5F68-4E6C-BB6D-3C2F76A695A5}" dt="2023-11-02T18:40:12.141" v="3174"/>
          <ac:spMkLst>
            <pc:docMk/>
            <pc:sldMk cId="1942461563" sldId="281"/>
            <ac:spMk id="133" creationId="{36A5B98B-D386-0EE9-AECB-67A223592674}"/>
          </ac:spMkLst>
        </pc:spChg>
        <pc:spChg chg="mod">
          <ac:chgData name="Carl Warom" userId="b8134005-8dc0-40ef-8d80-56834f818ec3" providerId="ADAL" clId="{02ACD5B4-5F68-4E6C-BB6D-3C2F76A695A5}" dt="2023-11-02T18:40:12.141" v="3174"/>
          <ac:spMkLst>
            <pc:docMk/>
            <pc:sldMk cId="1942461563" sldId="281"/>
            <ac:spMk id="134" creationId="{AE2AF48F-7E4C-44C1-E5B7-CC4A9EC1FEED}"/>
          </ac:spMkLst>
        </pc:spChg>
        <pc:spChg chg="mod">
          <ac:chgData name="Carl Warom" userId="b8134005-8dc0-40ef-8d80-56834f818ec3" providerId="ADAL" clId="{02ACD5B4-5F68-4E6C-BB6D-3C2F76A695A5}" dt="2023-11-02T18:40:12.141" v="3174"/>
          <ac:spMkLst>
            <pc:docMk/>
            <pc:sldMk cId="1942461563" sldId="281"/>
            <ac:spMk id="135" creationId="{A69013CF-7A15-177B-B64C-47FCF4ACEFE0}"/>
          </ac:spMkLst>
        </pc:spChg>
        <pc:spChg chg="mod">
          <ac:chgData name="Carl Warom" userId="b8134005-8dc0-40ef-8d80-56834f818ec3" providerId="ADAL" clId="{02ACD5B4-5F68-4E6C-BB6D-3C2F76A695A5}" dt="2023-11-02T18:40:12.141" v="3174"/>
          <ac:spMkLst>
            <pc:docMk/>
            <pc:sldMk cId="1942461563" sldId="281"/>
            <ac:spMk id="136" creationId="{012B71BC-977D-0CCE-D6F1-3075EB1314BF}"/>
          </ac:spMkLst>
        </pc:spChg>
        <pc:spChg chg="mod">
          <ac:chgData name="Carl Warom" userId="b8134005-8dc0-40ef-8d80-56834f818ec3" providerId="ADAL" clId="{02ACD5B4-5F68-4E6C-BB6D-3C2F76A695A5}" dt="2023-11-02T18:40:12.141" v="3174"/>
          <ac:spMkLst>
            <pc:docMk/>
            <pc:sldMk cId="1942461563" sldId="281"/>
            <ac:spMk id="137" creationId="{BC3517E8-DAE0-8E27-5302-E5B57F3DE8D1}"/>
          </ac:spMkLst>
        </pc:spChg>
        <pc:spChg chg="mod">
          <ac:chgData name="Carl Warom" userId="b8134005-8dc0-40ef-8d80-56834f818ec3" providerId="ADAL" clId="{02ACD5B4-5F68-4E6C-BB6D-3C2F76A695A5}" dt="2023-11-02T18:40:12.141" v="3174"/>
          <ac:spMkLst>
            <pc:docMk/>
            <pc:sldMk cId="1942461563" sldId="281"/>
            <ac:spMk id="139" creationId="{C1FEEF3B-3371-87DD-A318-F5710F2AA011}"/>
          </ac:spMkLst>
        </pc:spChg>
        <pc:spChg chg="add mod">
          <ac:chgData name="Carl Warom" userId="b8134005-8dc0-40ef-8d80-56834f818ec3" providerId="ADAL" clId="{02ACD5B4-5F68-4E6C-BB6D-3C2F76A695A5}" dt="2023-11-02T18:52:51.725" v="3499" actId="1038"/>
          <ac:spMkLst>
            <pc:docMk/>
            <pc:sldMk cId="1942461563" sldId="281"/>
            <ac:spMk id="151" creationId="{CD3C89E8-378F-F0EC-4AFA-8EBA8FC29009}"/>
          </ac:spMkLst>
        </pc:spChg>
        <pc:spChg chg="add mod">
          <ac:chgData name="Carl Warom" userId="b8134005-8dc0-40ef-8d80-56834f818ec3" providerId="ADAL" clId="{02ACD5B4-5F68-4E6C-BB6D-3C2F76A695A5}" dt="2023-11-02T18:52:51.725" v="3499" actId="1038"/>
          <ac:spMkLst>
            <pc:docMk/>
            <pc:sldMk cId="1942461563" sldId="281"/>
            <ac:spMk id="152" creationId="{BE86931A-0772-480A-9D11-6B3048F24672}"/>
          </ac:spMkLst>
        </pc:spChg>
        <pc:spChg chg="mod">
          <ac:chgData name="Carl Warom" userId="b8134005-8dc0-40ef-8d80-56834f818ec3" providerId="ADAL" clId="{02ACD5B4-5F68-4E6C-BB6D-3C2F76A695A5}" dt="2023-11-02T18:43:34.344" v="3252"/>
          <ac:spMkLst>
            <pc:docMk/>
            <pc:sldMk cId="1942461563" sldId="281"/>
            <ac:spMk id="154" creationId="{938F7A1C-EC42-897D-F9D3-A64055E3D90E}"/>
          </ac:spMkLst>
        </pc:spChg>
        <pc:spChg chg="mod">
          <ac:chgData name="Carl Warom" userId="b8134005-8dc0-40ef-8d80-56834f818ec3" providerId="ADAL" clId="{02ACD5B4-5F68-4E6C-BB6D-3C2F76A695A5}" dt="2023-11-02T18:43:34.344" v="3252"/>
          <ac:spMkLst>
            <pc:docMk/>
            <pc:sldMk cId="1942461563" sldId="281"/>
            <ac:spMk id="155" creationId="{6A6D710A-E511-8761-D2C1-16A96C9D038C}"/>
          </ac:spMkLst>
        </pc:spChg>
        <pc:spChg chg="mod">
          <ac:chgData name="Carl Warom" userId="b8134005-8dc0-40ef-8d80-56834f818ec3" providerId="ADAL" clId="{02ACD5B4-5F68-4E6C-BB6D-3C2F76A695A5}" dt="2023-11-02T18:43:34.344" v="3252"/>
          <ac:spMkLst>
            <pc:docMk/>
            <pc:sldMk cId="1942461563" sldId="281"/>
            <ac:spMk id="156" creationId="{B7FA44B9-DBCA-F5B2-3C53-2F0E98B948AC}"/>
          </ac:spMkLst>
        </pc:spChg>
        <pc:spChg chg="mod">
          <ac:chgData name="Carl Warom" userId="b8134005-8dc0-40ef-8d80-56834f818ec3" providerId="ADAL" clId="{02ACD5B4-5F68-4E6C-BB6D-3C2F76A695A5}" dt="2023-11-02T18:43:34.344" v="3252"/>
          <ac:spMkLst>
            <pc:docMk/>
            <pc:sldMk cId="1942461563" sldId="281"/>
            <ac:spMk id="157" creationId="{92C2B24B-9CCD-85E1-857B-C3D99C68E197}"/>
          </ac:spMkLst>
        </pc:spChg>
        <pc:spChg chg="mod">
          <ac:chgData name="Carl Warom" userId="b8134005-8dc0-40ef-8d80-56834f818ec3" providerId="ADAL" clId="{02ACD5B4-5F68-4E6C-BB6D-3C2F76A695A5}" dt="2023-11-02T18:43:34.344" v="3252"/>
          <ac:spMkLst>
            <pc:docMk/>
            <pc:sldMk cId="1942461563" sldId="281"/>
            <ac:spMk id="158" creationId="{E145FECB-2A5D-6654-C308-4DEEA4D6BE70}"/>
          </ac:spMkLst>
        </pc:spChg>
        <pc:spChg chg="mod">
          <ac:chgData name="Carl Warom" userId="b8134005-8dc0-40ef-8d80-56834f818ec3" providerId="ADAL" clId="{02ACD5B4-5F68-4E6C-BB6D-3C2F76A695A5}" dt="2023-11-02T18:43:34.344" v="3252"/>
          <ac:spMkLst>
            <pc:docMk/>
            <pc:sldMk cId="1942461563" sldId="281"/>
            <ac:spMk id="159" creationId="{688C04DB-A46A-7E3F-C80B-D48D9C1E977B}"/>
          </ac:spMkLst>
        </pc:spChg>
        <pc:spChg chg="mod">
          <ac:chgData name="Carl Warom" userId="b8134005-8dc0-40ef-8d80-56834f818ec3" providerId="ADAL" clId="{02ACD5B4-5F68-4E6C-BB6D-3C2F76A695A5}" dt="2023-11-02T18:43:34.344" v="3252"/>
          <ac:spMkLst>
            <pc:docMk/>
            <pc:sldMk cId="1942461563" sldId="281"/>
            <ac:spMk id="160" creationId="{E426F49A-1616-4EAB-9B58-D7EDF195D683}"/>
          </ac:spMkLst>
        </pc:spChg>
        <pc:spChg chg="mod">
          <ac:chgData name="Carl Warom" userId="b8134005-8dc0-40ef-8d80-56834f818ec3" providerId="ADAL" clId="{02ACD5B4-5F68-4E6C-BB6D-3C2F76A695A5}" dt="2023-11-02T18:43:34.344" v="3252"/>
          <ac:spMkLst>
            <pc:docMk/>
            <pc:sldMk cId="1942461563" sldId="281"/>
            <ac:spMk id="169" creationId="{D2769F7C-EB34-A1C7-F5D8-8DB144B93619}"/>
          </ac:spMkLst>
        </pc:spChg>
        <pc:spChg chg="mod">
          <ac:chgData name="Carl Warom" userId="b8134005-8dc0-40ef-8d80-56834f818ec3" providerId="ADAL" clId="{02ACD5B4-5F68-4E6C-BB6D-3C2F76A695A5}" dt="2023-11-02T18:43:34.344" v="3252"/>
          <ac:spMkLst>
            <pc:docMk/>
            <pc:sldMk cId="1942461563" sldId="281"/>
            <ac:spMk id="170" creationId="{22ACBAAB-2916-EF53-6A3D-A220BAD84B82}"/>
          </ac:spMkLst>
        </pc:spChg>
        <pc:spChg chg="mod">
          <ac:chgData name="Carl Warom" userId="b8134005-8dc0-40ef-8d80-56834f818ec3" providerId="ADAL" clId="{02ACD5B4-5F68-4E6C-BB6D-3C2F76A695A5}" dt="2023-11-02T18:43:34.344" v="3252"/>
          <ac:spMkLst>
            <pc:docMk/>
            <pc:sldMk cId="1942461563" sldId="281"/>
            <ac:spMk id="171" creationId="{A5EA6606-E976-21ED-F8DA-16F37683CD08}"/>
          </ac:spMkLst>
        </pc:spChg>
        <pc:spChg chg="mod">
          <ac:chgData name="Carl Warom" userId="b8134005-8dc0-40ef-8d80-56834f818ec3" providerId="ADAL" clId="{02ACD5B4-5F68-4E6C-BB6D-3C2F76A695A5}" dt="2023-11-02T18:43:34.344" v="3252"/>
          <ac:spMkLst>
            <pc:docMk/>
            <pc:sldMk cId="1942461563" sldId="281"/>
            <ac:spMk id="172" creationId="{470B47C1-9F10-0127-5FDB-8572AC9E2006}"/>
          </ac:spMkLst>
        </pc:spChg>
        <pc:spChg chg="mod">
          <ac:chgData name="Carl Warom" userId="b8134005-8dc0-40ef-8d80-56834f818ec3" providerId="ADAL" clId="{02ACD5B4-5F68-4E6C-BB6D-3C2F76A695A5}" dt="2023-11-02T18:43:34.344" v="3252"/>
          <ac:spMkLst>
            <pc:docMk/>
            <pc:sldMk cId="1942461563" sldId="281"/>
            <ac:spMk id="173" creationId="{FD7D5276-507C-C9B0-3C38-A46E6CC30526}"/>
          </ac:spMkLst>
        </pc:spChg>
        <pc:spChg chg="mod">
          <ac:chgData name="Carl Warom" userId="b8134005-8dc0-40ef-8d80-56834f818ec3" providerId="ADAL" clId="{02ACD5B4-5F68-4E6C-BB6D-3C2F76A695A5}" dt="2023-11-02T18:43:34.344" v="3252"/>
          <ac:spMkLst>
            <pc:docMk/>
            <pc:sldMk cId="1942461563" sldId="281"/>
            <ac:spMk id="174" creationId="{C1D58AC9-3019-A3AB-FDEA-53EB3B0F0587}"/>
          </ac:spMkLst>
        </pc:spChg>
        <pc:spChg chg="mod">
          <ac:chgData name="Carl Warom" userId="b8134005-8dc0-40ef-8d80-56834f818ec3" providerId="ADAL" clId="{02ACD5B4-5F68-4E6C-BB6D-3C2F76A695A5}" dt="2023-11-02T18:43:34.344" v="3252"/>
          <ac:spMkLst>
            <pc:docMk/>
            <pc:sldMk cId="1942461563" sldId="281"/>
            <ac:spMk id="175" creationId="{E5C349AA-C155-CB20-EFD0-8966E9B58C1E}"/>
          </ac:spMkLst>
        </pc:spChg>
        <pc:spChg chg="mod">
          <ac:chgData name="Carl Warom" userId="b8134005-8dc0-40ef-8d80-56834f818ec3" providerId="ADAL" clId="{02ACD5B4-5F68-4E6C-BB6D-3C2F76A695A5}" dt="2023-11-02T18:43:34.344" v="3252"/>
          <ac:spMkLst>
            <pc:docMk/>
            <pc:sldMk cId="1942461563" sldId="281"/>
            <ac:spMk id="176" creationId="{B59CBE09-ED51-BE19-0DE5-0599C7E1F6E7}"/>
          </ac:spMkLst>
        </pc:spChg>
        <pc:spChg chg="mod">
          <ac:chgData name="Carl Warom" userId="b8134005-8dc0-40ef-8d80-56834f818ec3" providerId="ADAL" clId="{02ACD5B4-5F68-4E6C-BB6D-3C2F76A695A5}" dt="2023-11-02T18:43:34.344" v="3252"/>
          <ac:spMkLst>
            <pc:docMk/>
            <pc:sldMk cId="1942461563" sldId="281"/>
            <ac:spMk id="177" creationId="{A24CDD1F-D489-9CA6-EF67-EA6DA4B1B256}"/>
          </ac:spMkLst>
        </pc:spChg>
        <pc:spChg chg="mod">
          <ac:chgData name="Carl Warom" userId="b8134005-8dc0-40ef-8d80-56834f818ec3" providerId="ADAL" clId="{02ACD5B4-5F68-4E6C-BB6D-3C2F76A695A5}" dt="2023-11-02T18:43:34.344" v="3252"/>
          <ac:spMkLst>
            <pc:docMk/>
            <pc:sldMk cId="1942461563" sldId="281"/>
            <ac:spMk id="179" creationId="{72BAB124-A9C0-F122-D020-9625B9A184F3}"/>
          </ac:spMkLst>
        </pc:spChg>
        <pc:spChg chg="add del">
          <ac:chgData name="Carl Warom" userId="b8134005-8dc0-40ef-8d80-56834f818ec3" providerId="ADAL" clId="{02ACD5B4-5F68-4E6C-BB6D-3C2F76A695A5}" dt="2023-11-02T19:18:13.386" v="3991" actId="22"/>
          <ac:spMkLst>
            <pc:docMk/>
            <pc:sldMk cId="1942461563" sldId="281"/>
            <ac:spMk id="193" creationId="{C613D5BC-6BA5-8576-66ED-7A68E85AF866}"/>
          </ac:spMkLst>
        </pc:spChg>
        <pc:grpChg chg="del mod">
          <ac:chgData name="Carl Warom" userId="b8134005-8dc0-40ef-8d80-56834f818ec3" providerId="ADAL" clId="{02ACD5B4-5F68-4E6C-BB6D-3C2F76A695A5}" dt="2023-11-02T18:21:24.757" v="2815" actId="478"/>
          <ac:grpSpMkLst>
            <pc:docMk/>
            <pc:sldMk cId="1942461563" sldId="281"/>
            <ac:grpSpMk id="16" creationId="{A4BAA3CA-0FAD-AE58-23DE-294C2A8F8A8A}"/>
          </ac:grpSpMkLst>
        </pc:grpChg>
        <pc:grpChg chg="del mod">
          <ac:chgData name="Carl Warom" userId="b8134005-8dc0-40ef-8d80-56834f818ec3" providerId="ADAL" clId="{02ACD5B4-5F68-4E6C-BB6D-3C2F76A695A5}" dt="2023-11-02T18:21:23.623" v="2814" actId="478"/>
          <ac:grpSpMkLst>
            <pc:docMk/>
            <pc:sldMk cId="1942461563" sldId="281"/>
            <ac:grpSpMk id="72" creationId="{87E506CF-9F38-5D7B-0D4F-918B12E79941}"/>
          </ac:grpSpMkLst>
        </pc:grpChg>
        <pc:grpChg chg="add mod">
          <ac:chgData name="Carl Warom" userId="b8134005-8dc0-40ef-8d80-56834f818ec3" providerId="ADAL" clId="{02ACD5B4-5F68-4E6C-BB6D-3C2F76A695A5}" dt="2023-11-02T18:48:28.060" v="3413" actId="1036"/>
          <ac:grpSpMkLst>
            <pc:docMk/>
            <pc:sldMk cId="1942461563" sldId="281"/>
            <ac:grpSpMk id="113" creationId="{EA9CFA0E-571E-9F9A-492E-11460FD6048C}"/>
          </ac:grpSpMkLst>
        </pc:grpChg>
        <pc:grpChg chg="add del mod">
          <ac:chgData name="Carl Warom" userId="b8134005-8dc0-40ef-8d80-56834f818ec3" providerId="ADAL" clId="{02ACD5B4-5F68-4E6C-BB6D-3C2F76A695A5}" dt="2023-11-02T18:43:50.626" v="3257" actId="478"/>
          <ac:grpSpMkLst>
            <pc:docMk/>
            <pc:sldMk cId="1942461563" sldId="281"/>
            <ac:grpSpMk id="153" creationId="{4A9FA117-79C5-C316-F58A-58B563116947}"/>
          </ac:grpSpMkLst>
        </pc:grpChg>
        <pc:graphicFrameChg chg="add del mod modGraphic">
          <ac:chgData name="Carl Warom" userId="b8134005-8dc0-40ef-8d80-56834f818ec3" providerId="ADAL" clId="{02ACD5B4-5F68-4E6C-BB6D-3C2F76A695A5}" dt="2023-11-02T19:12:26.530" v="3627" actId="2711"/>
          <ac:graphicFrameMkLst>
            <pc:docMk/>
            <pc:sldMk cId="1942461563" sldId="281"/>
            <ac:graphicFrameMk id="14" creationId="{16A53BF7-A9B6-C341-DF0F-7B14665B2A4D}"/>
          </ac:graphicFrameMkLst>
        </pc:graphicFrameChg>
        <pc:graphicFrameChg chg="mod modGraphic">
          <ac:chgData name="Carl Warom" userId="b8134005-8dc0-40ef-8d80-56834f818ec3" providerId="ADAL" clId="{02ACD5B4-5F68-4E6C-BB6D-3C2F76A695A5}" dt="2023-11-02T19:12:43.297" v="3631" actId="20577"/>
          <ac:graphicFrameMkLst>
            <pc:docMk/>
            <pc:sldMk cId="1942461563" sldId="281"/>
            <ac:graphicFrameMk id="15" creationId="{903CEE93-E7DE-027F-901C-FEA0768FDDDE}"/>
          </ac:graphicFrameMkLst>
        </pc:graphicFrameChg>
        <pc:graphicFrameChg chg="add del mod ord modGraphic">
          <ac:chgData name="Carl Warom" userId="b8134005-8dc0-40ef-8d80-56834f818ec3" providerId="ADAL" clId="{02ACD5B4-5F68-4E6C-BB6D-3C2F76A695A5}" dt="2023-11-02T18:34:46.238" v="3033" actId="478"/>
          <ac:graphicFrameMkLst>
            <pc:docMk/>
            <pc:sldMk cId="1942461563" sldId="281"/>
            <ac:graphicFrameMk id="110" creationId="{B616D040-3831-805C-5A4B-FA158D5A3A89}"/>
          </ac:graphicFrameMkLst>
        </pc:graphicFrameChg>
        <pc:graphicFrameChg chg="add mod modGraphic">
          <ac:chgData name="Carl Warom" userId="b8134005-8dc0-40ef-8d80-56834f818ec3" providerId="ADAL" clId="{02ACD5B4-5F68-4E6C-BB6D-3C2F76A695A5}" dt="2023-11-02T19:13:02.720" v="3633" actId="255"/>
          <ac:graphicFrameMkLst>
            <pc:docMk/>
            <pc:sldMk cId="1942461563" sldId="281"/>
            <ac:graphicFrameMk id="111" creationId="{BED0856D-92BF-243F-10D1-86E4D899C841}"/>
          </ac:graphicFrameMkLst>
        </pc:graphicFrameChg>
        <pc:picChg chg="add mod">
          <ac:chgData name="Carl Warom" userId="b8134005-8dc0-40ef-8d80-56834f818ec3" providerId="ADAL" clId="{02ACD5B4-5F68-4E6C-BB6D-3C2F76A695A5}" dt="2023-11-02T18:52:51.725" v="3499" actId="1038"/>
          <ac:picMkLst>
            <pc:docMk/>
            <pc:sldMk cId="1942461563" sldId="281"/>
            <ac:picMk id="191" creationId="{2FEDACC4-F5E5-99F9-F310-45807CDA3D37}"/>
          </ac:picMkLst>
        </pc:picChg>
        <pc:cxnChg chg="mod">
          <ac:chgData name="Carl Warom" userId="b8134005-8dc0-40ef-8d80-56834f818ec3" providerId="ADAL" clId="{02ACD5B4-5F68-4E6C-BB6D-3C2F76A695A5}" dt="2023-11-02T18:21:24.757" v="2815" actId="478"/>
          <ac:cxnSpMkLst>
            <pc:docMk/>
            <pc:sldMk cId="1942461563" sldId="281"/>
            <ac:cxnSpMk id="61" creationId="{F74F5341-C221-9868-A19C-4A35DD057063}"/>
          </ac:cxnSpMkLst>
        </pc:cxnChg>
        <pc:cxnChg chg="mod">
          <ac:chgData name="Carl Warom" userId="b8134005-8dc0-40ef-8d80-56834f818ec3" providerId="ADAL" clId="{02ACD5B4-5F68-4E6C-BB6D-3C2F76A695A5}" dt="2023-11-02T18:21:23.623" v="2814" actId="478"/>
          <ac:cxnSpMkLst>
            <pc:docMk/>
            <pc:sldMk cId="1942461563" sldId="281"/>
            <ac:cxnSpMk id="99" creationId="{D8CF16F2-E04E-8FCC-88C8-612C5281D19E}"/>
          </ac:cxnSpMkLst>
        </pc:cxnChg>
        <pc:cxnChg chg="mod">
          <ac:chgData name="Carl Warom" userId="b8134005-8dc0-40ef-8d80-56834f818ec3" providerId="ADAL" clId="{02ACD5B4-5F68-4E6C-BB6D-3C2F76A695A5}" dt="2023-11-02T18:40:12.141" v="3174"/>
          <ac:cxnSpMkLst>
            <pc:docMk/>
            <pc:sldMk cId="1942461563" sldId="281"/>
            <ac:cxnSpMk id="121" creationId="{FB591D44-648B-6994-18AE-5D22752C832D}"/>
          </ac:cxnSpMkLst>
        </pc:cxnChg>
        <pc:cxnChg chg="mod">
          <ac:chgData name="Carl Warom" userId="b8134005-8dc0-40ef-8d80-56834f818ec3" providerId="ADAL" clId="{02ACD5B4-5F68-4E6C-BB6D-3C2F76A695A5}" dt="2023-11-02T18:40:12.141" v="3174"/>
          <ac:cxnSpMkLst>
            <pc:docMk/>
            <pc:sldMk cId="1942461563" sldId="281"/>
            <ac:cxnSpMk id="122" creationId="{DC7B7AD7-DBD6-49FA-790A-C9F3D3A8A8A5}"/>
          </ac:cxnSpMkLst>
        </pc:cxnChg>
        <pc:cxnChg chg="mod">
          <ac:chgData name="Carl Warom" userId="b8134005-8dc0-40ef-8d80-56834f818ec3" providerId="ADAL" clId="{02ACD5B4-5F68-4E6C-BB6D-3C2F76A695A5}" dt="2023-11-02T18:40:12.141" v="3174"/>
          <ac:cxnSpMkLst>
            <pc:docMk/>
            <pc:sldMk cId="1942461563" sldId="281"/>
            <ac:cxnSpMk id="123" creationId="{0132D8F2-7E02-AB17-DF43-DE31DCE80BF0}"/>
          </ac:cxnSpMkLst>
        </pc:cxnChg>
        <pc:cxnChg chg="mod">
          <ac:chgData name="Carl Warom" userId="b8134005-8dc0-40ef-8d80-56834f818ec3" providerId="ADAL" clId="{02ACD5B4-5F68-4E6C-BB6D-3C2F76A695A5}" dt="2023-11-02T18:40:12.141" v="3174"/>
          <ac:cxnSpMkLst>
            <pc:docMk/>
            <pc:sldMk cId="1942461563" sldId="281"/>
            <ac:cxnSpMk id="124" creationId="{A3BF4CAC-93A6-69EE-67B7-B324687F1CC2}"/>
          </ac:cxnSpMkLst>
        </pc:cxnChg>
        <pc:cxnChg chg="mod">
          <ac:chgData name="Carl Warom" userId="b8134005-8dc0-40ef-8d80-56834f818ec3" providerId="ADAL" clId="{02ACD5B4-5F68-4E6C-BB6D-3C2F76A695A5}" dt="2023-11-02T18:40:12.141" v="3174"/>
          <ac:cxnSpMkLst>
            <pc:docMk/>
            <pc:sldMk cId="1942461563" sldId="281"/>
            <ac:cxnSpMk id="125" creationId="{8114492D-966E-A33C-235E-1D38462926D5}"/>
          </ac:cxnSpMkLst>
        </pc:cxnChg>
        <pc:cxnChg chg="mod">
          <ac:chgData name="Carl Warom" userId="b8134005-8dc0-40ef-8d80-56834f818ec3" providerId="ADAL" clId="{02ACD5B4-5F68-4E6C-BB6D-3C2F76A695A5}" dt="2023-11-02T18:40:12.141" v="3174"/>
          <ac:cxnSpMkLst>
            <pc:docMk/>
            <pc:sldMk cId="1942461563" sldId="281"/>
            <ac:cxnSpMk id="126" creationId="{128B0947-67A6-6220-83A8-FC201787383F}"/>
          </ac:cxnSpMkLst>
        </pc:cxnChg>
        <pc:cxnChg chg="mod">
          <ac:chgData name="Carl Warom" userId="b8134005-8dc0-40ef-8d80-56834f818ec3" providerId="ADAL" clId="{02ACD5B4-5F68-4E6C-BB6D-3C2F76A695A5}" dt="2023-11-02T18:40:12.141" v="3174"/>
          <ac:cxnSpMkLst>
            <pc:docMk/>
            <pc:sldMk cId="1942461563" sldId="281"/>
            <ac:cxnSpMk id="127" creationId="{9575B111-C033-927D-B3A5-80019513E788}"/>
          </ac:cxnSpMkLst>
        </pc:cxnChg>
        <pc:cxnChg chg="mod">
          <ac:chgData name="Carl Warom" userId="b8134005-8dc0-40ef-8d80-56834f818ec3" providerId="ADAL" clId="{02ACD5B4-5F68-4E6C-BB6D-3C2F76A695A5}" dt="2023-11-02T18:40:12.141" v="3174"/>
          <ac:cxnSpMkLst>
            <pc:docMk/>
            <pc:sldMk cId="1942461563" sldId="281"/>
            <ac:cxnSpMk id="128" creationId="{C9CB2A23-C452-1B56-F186-7DCDDC2F6197}"/>
          </ac:cxnSpMkLst>
        </pc:cxnChg>
        <pc:cxnChg chg="mod">
          <ac:chgData name="Carl Warom" userId="b8134005-8dc0-40ef-8d80-56834f818ec3" providerId="ADAL" clId="{02ACD5B4-5F68-4E6C-BB6D-3C2F76A695A5}" dt="2023-11-02T18:40:12.141" v="3174"/>
          <ac:cxnSpMkLst>
            <pc:docMk/>
            <pc:sldMk cId="1942461563" sldId="281"/>
            <ac:cxnSpMk id="138" creationId="{251B1A42-B4A0-01CC-6285-D1CC485A2016}"/>
          </ac:cxnSpMkLst>
        </pc:cxnChg>
        <pc:cxnChg chg="mod">
          <ac:chgData name="Carl Warom" userId="b8134005-8dc0-40ef-8d80-56834f818ec3" providerId="ADAL" clId="{02ACD5B4-5F68-4E6C-BB6D-3C2F76A695A5}" dt="2023-11-02T18:40:12.141" v="3174"/>
          <ac:cxnSpMkLst>
            <pc:docMk/>
            <pc:sldMk cId="1942461563" sldId="281"/>
            <ac:cxnSpMk id="140" creationId="{AECAE6E2-3C36-5DAF-08B5-8628480A8DAA}"/>
          </ac:cxnSpMkLst>
        </pc:cxnChg>
        <pc:cxnChg chg="mod">
          <ac:chgData name="Carl Warom" userId="b8134005-8dc0-40ef-8d80-56834f818ec3" providerId="ADAL" clId="{02ACD5B4-5F68-4E6C-BB6D-3C2F76A695A5}" dt="2023-11-02T18:40:12.141" v="3174"/>
          <ac:cxnSpMkLst>
            <pc:docMk/>
            <pc:sldMk cId="1942461563" sldId="281"/>
            <ac:cxnSpMk id="141" creationId="{B84DEA7A-F35E-EA2A-364C-2B868E92B99C}"/>
          </ac:cxnSpMkLst>
        </pc:cxnChg>
        <pc:cxnChg chg="mod">
          <ac:chgData name="Carl Warom" userId="b8134005-8dc0-40ef-8d80-56834f818ec3" providerId="ADAL" clId="{02ACD5B4-5F68-4E6C-BB6D-3C2F76A695A5}" dt="2023-11-02T18:40:12.141" v="3174"/>
          <ac:cxnSpMkLst>
            <pc:docMk/>
            <pc:sldMk cId="1942461563" sldId="281"/>
            <ac:cxnSpMk id="142" creationId="{0456A743-FD3E-ED8E-B691-D4D0D0B170F1}"/>
          </ac:cxnSpMkLst>
        </pc:cxnChg>
        <pc:cxnChg chg="mod">
          <ac:chgData name="Carl Warom" userId="b8134005-8dc0-40ef-8d80-56834f818ec3" providerId="ADAL" clId="{02ACD5B4-5F68-4E6C-BB6D-3C2F76A695A5}" dt="2023-11-02T18:40:12.141" v="3174"/>
          <ac:cxnSpMkLst>
            <pc:docMk/>
            <pc:sldMk cId="1942461563" sldId="281"/>
            <ac:cxnSpMk id="143" creationId="{68B2BEEA-7983-C02A-10AB-89FF37FF28E8}"/>
          </ac:cxnSpMkLst>
        </pc:cxnChg>
        <pc:cxnChg chg="mod">
          <ac:chgData name="Carl Warom" userId="b8134005-8dc0-40ef-8d80-56834f818ec3" providerId="ADAL" clId="{02ACD5B4-5F68-4E6C-BB6D-3C2F76A695A5}" dt="2023-11-02T18:40:12.141" v="3174"/>
          <ac:cxnSpMkLst>
            <pc:docMk/>
            <pc:sldMk cId="1942461563" sldId="281"/>
            <ac:cxnSpMk id="144" creationId="{F0B08DE2-9643-11A3-69FD-702BF5D4EEF4}"/>
          </ac:cxnSpMkLst>
        </pc:cxnChg>
        <pc:cxnChg chg="mod">
          <ac:chgData name="Carl Warom" userId="b8134005-8dc0-40ef-8d80-56834f818ec3" providerId="ADAL" clId="{02ACD5B4-5F68-4E6C-BB6D-3C2F76A695A5}" dt="2023-11-02T18:40:12.141" v="3174"/>
          <ac:cxnSpMkLst>
            <pc:docMk/>
            <pc:sldMk cId="1942461563" sldId="281"/>
            <ac:cxnSpMk id="145" creationId="{CBD25BBC-F9C4-BBD4-1541-5CCF667411E2}"/>
          </ac:cxnSpMkLst>
        </pc:cxnChg>
        <pc:cxnChg chg="mod">
          <ac:chgData name="Carl Warom" userId="b8134005-8dc0-40ef-8d80-56834f818ec3" providerId="ADAL" clId="{02ACD5B4-5F68-4E6C-BB6D-3C2F76A695A5}" dt="2023-11-02T18:40:12.141" v="3174"/>
          <ac:cxnSpMkLst>
            <pc:docMk/>
            <pc:sldMk cId="1942461563" sldId="281"/>
            <ac:cxnSpMk id="146" creationId="{24006D71-6E21-9ADD-96D8-CBCF46DA90AD}"/>
          </ac:cxnSpMkLst>
        </pc:cxnChg>
        <pc:cxnChg chg="mod">
          <ac:chgData name="Carl Warom" userId="b8134005-8dc0-40ef-8d80-56834f818ec3" providerId="ADAL" clId="{02ACD5B4-5F68-4E6C-BB6D-3C2F76A695A5}" dt="2023-11-02T18:40:12.141" v="3174"/>
          <ac:cxnSpMkLst>
            <pc:docMk/>
            <pc:sldMk cId="1942461563" sldId="281"/>
            <ac:cxnSpMk id="147" creationId="{B2C844DB-4929-B309-89ED-228BC8FE8DE3}"/>
          </ac:cxnSpMkLst>
        </pc:cxnChg>
        <pc:cxnChg chg="mod">
          <ac:chgData name="Carl Warom" userId="b8134005-8dc0-40ef-8d80-56834f818ec3" providerId="ADAL" clId="{02ACD5B4-5F68-4E6C-BB6D-3C2F76A695A5}" dt="2023-11-02T18:40:12.141" v="3174"/>
          <ac:cxnSpMkLst>
            <pc:docMk/>
            <pc:sldMk cId="1942461563" sldId="281"/>
            <ac:cxnSpMk id="148" creationId="{10BAAAF0-CF35-38EC-193C-117CF990E88C}"/>
          </ac:cxnSpMkLst>
        </pc:cxnChg>
        <pc:cxnChg chg="mod">
          <ac:chgData name="Carl Warom" userId="b8134005-8dc0-40ef-8d80-56834f818ec3" providerId="ADAL" clId="{02ACD5B4-5F68-4E6C-BB6D-3C2F76A695A5}" dt="2023-11-02T18:40:12.141" v="3174"/>
          <ac:cxnSpMkLst>
            <pc:docMk/>
            <pc:sldMk cId="1942461563" sldId="281"/>
            <ac:cxnSpMk id="149" creationId="{B3BA0DB0-F80A-85C7-DD49-F8FFD6FDEAE4}"/>
          </ac:cxnSpMkLst>
        </pc:cxnChg>
        <pc:cxnChg chg="mod">
          <ac:chgData name="Carl Warom" userId="b8134005-8dc0-40ef-8d80-56834f818ec3" providerId="ADAL" clId="{02ACD5B4-5F68-4E6C-BB6D-3C2F76A695A5}" dt="2023-11-02T18:40:12.141" v="3174"/>
          <ac:cxnSpMkLst>
            <pc:docMk/>
            <pc:sldMk cId="1942461563" sldId="281"/>
            <ac:cxnSpMk id="150" creationId="{C74EBD97-2F3B-F51E-3625-CABD06C01420}"/>
          </ac:cxnSpMkLst>
        </pc:cxnChg>
        <pc:cxnChg chg="mod">
          <ac:chgData name="Carl Warom" userId="b8134005-8dc0-40ef-8d80-56834f818ec3" providerId="ADAL" clId="{02ACD5B4-5F68-4E6C-BB6D-3C2F76A695A5}" dt="2023-11-02T18:43:34.344" v="3252"/>
          <ac:cxnSpMkLst>
            <pc:docMk/>
            <pc:sldMk cId="1942461563" sldId="281"/>
            <ac:cxnSpMk id="161" creationId="{BA282956-082D-9323-8E50-135215ADBE4B}"/>
          </ac:cxnSpMkLst>
        </pc:cxnChg>
        <pc:cxnChg chg="mod">
          <ac:chgData name="Carl Warom" userId="b8134005-8dc0-40ef-8d80-56834f818ec3" providerId="ADAL" clId="{02ACD5B4-5F68-4E6C-BB6D-3C2F76A695A5}" dt="2023-11-02T18:43:34.344" v="3252"/>
          <ac:cxnSpMkLst>
            <pc:docMk/>
            <pc:sldMk cId="1942461563" sldId="281"/>
            <ac:cxnSpMk id="162" creationId="{39648740-6CF9-0D6F-821F-603A09862EC4}"/>
          </ac:cxnSpMkLst>
        </pc:cxnChg>
        <pc:cxnChg chg="mod">
          <ac:chgData name="Carl Warom" userId="b8134005-8dc0-40ef-8d80-56834f818ec3" providerId="ADAL" clId="{02ACD5B4-5F68-4E6C-BB6D-3C2F76A695A5}" dt="2023-11-02T18:43:34.344" v="3252"/>
          <ac:cxnSpMkLst>
            <pc:docMk/>
            <pc:sldMk cId="1942461563" sldId="281"/>
            <ac:cxnSpMk id="163" creationId="{98B55ACF-50B6-6C08-A5CE-FCF9974DB797}"/>
          </ac:cxnSpMkLst>
        </pc:cxnChg>
        <pc:cxnChg chg="mod">
          <ac:chgData name="Carl Warom" userId="b8134005-8dc0-40ef-8d80-56834f818ec3" providerId="ADAL" clId="{02ACD5B4-5F68-4E6C-BB6D-3C2F76A695A5}" dt="2023-11-02T18:43:34.344" v="3252"/>
          <ac:cxnSpMkLst>
            <pc:docMk/>
            <pc:sldMk cId="1942461563" sldId="281"/>
            <ac:cxnSpMk id="164" creationId="{F9DF8189-DC9C-7FDA-4203-82F40BF7C789}"/>
          </ac:cxnSpMkLst>
        </pc:cxnChg>
        <pc:cxnChg chg="mod">
          <ac:chgData name="Carl Warom" userId="b8134005-8dc0-40ef-8d80-56834f818ec3" providerId="ADAL" clId="{02ACD5B4-5F68-4E6C-BB6D-3C2F76A695A5}" dt="2023-11-02T18:43:34.344" v="3252"/>
          <ac:cxnSpMkLst>
            <pc:docMk/>
            <pc:sldMk cId="1942461563" sldId="281"/>
            <ac:cxnSpMk id="165" creationId="{7DDFDE32-ABE3-4029-C4E8-87E2010DC7FD}"/>
          </ac:cxnSpMkLst>
        </pc:cxnChg>
        <pc:cxnChg chg="mod">
          <ac:chgData name="Carl Warom" userId="b8134005-8dc0-40ef-8d80-56834f818ec3" providerId="ADAL" clId="{02ACD5B4-5F68-4E6C-BB6D-3C2F76A695A5}" dt="2023-11-02T18:43:34.344" v="3252"/>
          <ac:cxnSpMkLst>
            <pc:docMk/>
            <pc:sldMk cId="1942461563" sldId="281"/>
            <ac:cxnSpMk id="166" creationId="{D50341BB-1E03-CAAF-0DC3-E951ED76798A}"/>
          </ac:cxnSpMkLst>
        </pc:cxnChg>
        <pc:cxnChg chg="mod">
          <ac:chgData name="Carl Warom" userId="b8134005-8dc0-40ef-8d80-56834f818ec3" providerId="ADAL" clId="{02ACD5B4-5F68-4E6C-BB6D-3C2F76A695A5}" dt="2023-11-02T18:43:34.344" v="3252"/>
          <ac:cxnSpMkLst>
            <pc:docMk/>
            <pc:sldMk cId="1942461563" sldId="281"/>
            <ac:cxnSpMk id="167" creationId="{F9280FD7-9E6B-E23C-4D59-E313D1C73991}"/>
          </ac:cxnSpMkLst>
        </pc:cxnChg>
        <pc:cxnChg chg="mod">
          <ac:chgData name="Carl Warom" userId="b8134005-8dc0-40ef-8d80-56834f818ec3" providerId="ADAL" clId="{02ACD5B4-5F68-4E6C-BB6D-3C2F76A695A5}" dt="2023-11-02T18:43:34.344" v="3252"/>
          <ac:cxnSpMkLst>
            <pc:docMk/>
            <pc:sldMk cId="1942461563" sldId="281"/>
            <ac:cxnSpMk id="168" creationId="{45D36198-EAFB-D4AF-D0BF-B245980E5B9A}"/>
          </ac:cxnSpMkLst>
        </pc:cxnChg>
        <pc:cxnChg chg="mod">
          <ac:chgData name="Carl Warom" userId="b8134005-8dc0-40ef-8d80-56834f818ec3" providerId="ADAL" clId="{02ACD5B4-5F68-4E6C-BB6D-3C2F76A695A5}" dt="2023-11-02T18:43:34.344" v="3252"/>
          <ac:cxnSpMkLst>
            <pc:docMk/>
            <pc:sldMk cId="1942461563" sldId="281"/>
            <ac:cxnSpMk id="178" creationId="{F8720B1D-9B66-525C-0A6E-4EB636ACB207}"/>
          </ac:cxnSpMkLst>
        </pc:cxnChg>
        <pc:cxnChg chg="mod">
          <ac:chgData name="Carl Warom" userId="b8134005-8dc0-40ef-8d80-56834f818ec3" providerId="ADAL" clId="{02ACD5B4-5F68-4E6C-BB6D-3C2F76A695A5}" dt="2023-11-02T18:43:50.626" v="3257" actId="478"/>
          <ac:cxnSpMkLst>
            <pc:docMk/>
            <pc:sldMk cId="1942461563" sldId="281"/>
            <ac:cxnSpMk id="180" creationId="{446B8E68-3503-FA15-374B-296D87356172}"/>
          </ac:cxnSpMkLst>
        </pc:cxnChg>
        <pc:cxnChg chg="mod">
          <ac:chgData name="Carl Warom" userId="b8134005-8dc0-40ef-8d80-56834f818ec3" providerId="ADAL" clId="{02ACD5B4-5F68-4E6C-BB6D-3C2F76A695A5}" dt="2023-11-02T18:43:34.344" v="3252"/>
          <ac:cxnSpMkLst>
            <pc:docMk/>
            <pc:sldMk cId="1942461563" sldId="281"/>
            <ac:cxnSpMk id="181" creationId="{C87AD938-5405-67FC-4FF2-6CDC8A0A174C}"/>
          </ac:cxnSpMkLst>
        </pc:cxnChg>
        <pc:cxnChg chg="mod">
          <ac:chgData name="Carl Warom" userId="b8134005-8dc0-40ef-8d80-56834f818ec3" providerId="ADAL" clId="{02ACD5B4-5F68-4E6C-BB6D-3C2F76A695A5}" dt="2023-11-02T18:43:34.344" v="3252"/>
          <ac:cxnSpMkLst>
            <pc:docMk/>
            <pc:sldMk cId="1942461563" sldId="281"/>
            <ac:cxnSpMk id="182" creationId="{4FCE6013-92D0-C9AC-6C15-7FF65FA5503C}"/>
          </ac:cxnSpMkLst>
        </pc:cxnChg>
        <pc:cxnChg chg="mod">
          <ac:chgData name="Carl Warom" userId="b8134005-8dc0-40ef-8d80-56834f818ec3" providerId="ADAL" clId="{02ACD5B4-5F68-4E6C-BB6D-3C2F76A695A5}" dt="2023-11-02T18:43:34.344" v="3252"/>
          <ac:cxnSpMkLst>
            <pc:docMk/>
            <pc:sldMk cId="1942461563" sldId="281"/>
            <ac:cxnSpMk id="183" creationId="{E7A8EDC2-B032-A9D9-B5EA-E0D8355922D6}"/>
          </ac:cxnSpMkLst>
        </pc:cxnChg>
        <pc:cxnChg chg="mod">
          <ac:chgData name="Carl Warom" userId="b8134005-8dc0-40ef-8d80-56834f818ec3" providerId="ADAL" clId="{02ACD5B4-5F68-4E6C-BB6D-3C2F76A695A5}" dt="2023-11-02T18:43:34.344" v="3252"/>
          <ac:cxnSpMkLst>
            <pc:docMk/>
            <pc:sldMk cId="1942461563" sldId="281"/>
            <ac:cxnSpMk id="184" creationId="{52D6FBCE-3A3D-F21A-6269-1C1B0D34F17E}"/>
          </ac:cxnSpMkLst>
        </pc:cxnChg>
        <pc:cxnChg chg="mod">
          <ac:chgData name="Carl Warom" userId="b8134005-8dc0-40ef-8d80-56834f818ec3" providerId="ADAL" clId="{02ACD5B4-5F68-4E6C-BB6D-3C2F76A695A5}" dt="2023-11-02T18:43:34.344" v="3252"/>
          <ac:cxnSpMkLst>
            <pc:docMk/>
            <pc:sldMk cId="1942461563" sldId="281"/>
            <ac:cxnSpMk id="185" creationId="{8CB868C6-5E6D-BA2E-DCD5-032D10A92F34}"/>
          </ac:cxnSpMkLst>
        </pc:cxnChg>
        <pc:cxnChg chg="mod">
          <ac:chgData name="Carl Warom" userId="b8134005-8dc0-40ef-8d80-56834f818ec3" providerId="ADAL" clId="{02ACD5B4-5F68-4E6C-BB6D-3C2F76A695A5}" dt="2023-11-02T18:43:34.344" v="3252"/>
          <ac:cxnSpMkLst>
            <pc:docMk/>
            <pc:sldMk cId="1942461563" sldId="281"/>
            <ac:cxnSpMk id="186" creationId="{5389D103-DD2D-AF75-E578-C6179FFCEEA7}"/>
          </ac:cxnSpMkLst>
        </pc:cxnChg>
        <pc:cxnChg chg="mod">
          <ac:chgData name="Carl Warom" userId="b8134005-8dc0-40ef-8d80-56834f818ec3" providerId="ADAL" clId="{02ACD5B4-5F68-4E6C-BB6D-3C2F76A695A5}" dt="2023-11-02T18:43:34.344" v="3252"/>
          <ac:cxnSpMkLst>
            <pc:docMk/>
            <pc:sldMk cId="1942461563" sldId="281"/>
            <ac:cxnSpMk id="187" creationId="{8B3336DC-866D-FC72-2B90-FE98014EEEDA}"/>
          </ac:cxnSpMkLst>
        </pc:cxnChg>
        <pc:cxnChg chg="mod">
          <ac:chgData name="Carl Warom" userId="b8134005-8dc0-40ef-8d80-56834f818ec3" providerId="ADAL" clId="{02ACD5B4-5F68-4E6C-BB6D-3C2F76A695A5}" dt="2023-11-02T18:43:34.344" v="3252"/>
          <ac:cxnSpMkLst>
            <pc:docMk/>
            <pc:sldMk cId="1942461563" sldId="281"/>
            <ac:cxnSpMk id="188" creationId="{D0DCF87E-2A6E-4A7E-73AE-E615C1BA5B1A}"/>
          </ac:cxnSpMkLst>
        </pc:cxnChg>
        <pc:cxnChg chg="mod">
          <ac:chgData name="Carl Warom" userId="b8134005-8dc0-40ef-8d80-56834f818ec3" providerId="ADAL" clId="{02ACD5B4-5F68-4E6C-BB6D-3C2F76A695A5}" dt="2023-11-02T18:43:34.344" v="3252"/>
          <ac:cxnSpMkLst>
            <pc:docMk/>
            <pc:sldMk cId="1942461563" sldId="281"/>
            <ac:cxnSpMk id="189" creationId="{D1F3A3C8-F790-257D-8A13-023A34F1E2FB}"/>
          </ac:cxnSpMkLst>
        </pc:cxnChg>
        <pc:cxnChg chg="mod">
          <ac:chgData name="Carl Warom" userId="b8134005-8dc0-40ef-8d80-56834f818ec3" providerId="ADAL" clId="{02ACD5B4-5F68-4E6C-BB6D-3C2F76A695A5}" dt="2023-11-02T18:43:34.344" v="3252"/>
          <ac:cxnSpMkLst>
            <pc:docMk/>
            <pc:sldMk cId="1942461563" sldId="281"/>
            <ac:cxnSpMk id="190" creationId="{1CBA9B78-22E6-9DBC-D1BD-751600950098}"/>
          </ac:cxnSpMkLst>
        </pc:cxnChg>
      </pc:sldChg>
      <pc:sldChg chg="addSp delSp modSp new mod ord modTransition modNotesTx">
        <pc:chgData name="Carl Warom" userId="b8134005-8dc0-40ef-8d80-56834f818ec3" providerId="ADAL" clId="{02ACD5B4-5F68-4E6C-BB6D-3C2F76A695A5}" dt="2023-11-06T14:33:37.894" v="15988" actId="20577"/>
        <pc:sldMkLst>
          <pc:docMk/>
          <pc:sldMk cId="161097519" sldId="282"/>
        </pc:sldMkLst>
        <pc:spChg chg="del">
          <ac:chgData name="Carl Warom" userId="b8134005-8dc0-40ef-8d80-56834f818ec3" providerId="ADAL" clId="{02ACD5B4-5F68-4E6C-BB6D-3C2F76A695A5}" dt="2023-11-02T16:41:51.272" v="3" actId="478"/>
          <ac:spMkLst>
            <pc:docMk/>
            <pc:sldMk cId="161097519" sldId="282"/>
            <ac:spMk id="2" creationId="{42189482-6C29-1A58-DD27-4BC59BCEBF41}"/>
          </ac:spMkLst>
        </pc:spChg>
        <pc:spChg chg="del">
          <ac:chgData name="Carl Warom" userId="b8134005-8dc0-40ef-8d80-56834f818ec3" providerId="ADAL" clId="{02ACD5B4-5F68-4E6C-BB6D-3C2F76A695A5}" dt="2023-11-02T16:41:51.272" v="3" actId="478"/>
          <ac:spMkLst>
            <pc:docMk/>
            <pc:sldMk cId="161097519" sldId="282"/>
            <ac:spMk id="3" creationId="{A194B403-1631-6121-FDF6-1297016AFE04}"/>
          </ac:spMkLst>
        </pc:spChg>
        <pc:spChg chg="add del">
          <ac:chgData name="Carl Warom" userId="b8134005-8dc0-40ef-8d80-56834f818ec3" providerId="ADAL" clId="{02ACD5B4-5F68-4E6C-BB6D-3C2F76A695A5}" dt="2023-11-02T16:48:15.684" v="28" actId="478"/>
          <ac:spMkLst>
            <pc:docMk/>
            <pc:sldMk cId="161097519" sldId="282"/>
            <ac:spMk id="14" creationId="{2D72746F-34A9-7529-0F00-3157C0F3C727}"/>
          </ac:spMkLst>
        </pc:spChg>
        <pc:spChg chg="add mod">
          <ac:chgData name="Carl Warom" userId="b8134005-8dc0-40ef-8d80-56834f818ec3" providerId="ADAL" clId="{02ACD5B4-5F68-4E6C-BB6D-3C2F76A695A5}" dt="2023-11-02T18:36:07.859" v="3070" actId="14100"/>
          <ac:spMkLst>
            <pc:docMk/>
            <pc:sldMk cId="161097519" sldId="282"/>
            <ac:spMk id="30" creationId="{650807E7-BD94-B1DF-F13F-487637EDE368}"/>
          </ac:spMkLst>
        </pc:spChg>
        <pc:spChg chg="add mod">
          <ac:chgData name="Carl Warom" userId="b8134005-8dc0-40ef-8d80-56834f818ec3" providerId="ADAL" clId="{02ACD5B4-5F68-4E6C-BB6D-3C2F76A695A5}" dt="2023-11-03T10:20:17.209" v="11233" actId="20577"/>
          <ac:spMkLst>
            <pc:docMk/>
            <pc:sldMk cId="161097519" sldId="282"/>
            <ac:spMk id="31" creationId="{4ED97EEE-81B0-93D1-C384-EEA29BE1A8DF}"/>
          </ac:spMkLst>
        </pc:spChg>
        <pc:spChg chg="add mod">
          <ac:chgData name="Carl Warom" userId="b8134005-8dc0-40ef-8d80-56834f818ec3" providerId="ADAL" clId="{02ACD5B4-5F68-4E6C-BB6D-3C2F76A695A5}" dt="2023-11-03T10:18:15.345" v="11202" actId="113"/>
          <ac:spMkLst>
            <pc:docMk/>
            <pc:sldMk cId="161097519" sldId="282"/>
            <ac:spMk id="32" creationId="{E9D0486C-9028-5797-C9D1-6F737954EFF9}"/>
          </ac:spMkLst>
        </pc:spChg>
        <pc:spChg chg="add del mod">
          <ac:chgData name="Carl Warom" userId="b8134005-8dc0-40ef-8d80-56834f818ec3" providerId="ADAL" clId="{02ACD5B4-5F68-4E6C-BB6D-3C2F76A695A5}" dt="2023-11-02T17:15:41.417" v="354" actId="478"/>
          <ac:spMkLst>
            <pc:docMk/>
            <pc:sldMk cId="161097519" sldId="282"/>
            <ac:spMk id="42" creationId="{552B99CD-7846-120D-1A61-34CAB4C59FBA}"/>
          </ac:spMkLst>
        </pc:spChg>
        <pc:spChg chg="add del mod">
          <ac:chgData name="Carl Warom" userId="b8134005-8dc0-40ef-8d80-56834f818ec3" providerId="ADAL" clId="{02ACD5B4-5F68-4E6C-BB6D-3C2F76A695A5}" dt="2023-11-02T17:19:33.016" v="426" actId="478"/>
          <ac:spMkLst>
            <pc:docMk/>
            <pc:sldMk cId="161097519" sldId="282"/>
            <ac:spMk id="43" creationId="{C2075DD9-EBB7-8523-AC45-372032D561E5}"/>
          </ac:spMkLst>
        </pc:spChg>
        <pc:spChg chg="add del mod">
          <ac:chgData name="Carl Warom" userId="b8134005-8dc0-40ef-8d80-56834f818ec3" providerId="ADAL" clId="{02ACD5B4-5F68-4E6C-BB6D-3C2F76A695A5}" dt="2023-11-02T17:19:33.016" v="426" actId="478"/>
          <ac:spMkLst>
            <pc:docMk/>
            <pc:sldMk cId="161097519" sldId="282"/>
            <ac:spMk id="44" creationId="{9F1762BC-619F-FAAA-1BC3-18750ED6B74E}"/>
          </ac:spMkLst>
        </pc:spChg>
        <pc:spChg chg="add del mod">
          <ac:chgData name="Carl Warom" userId="b8134005-8dc0-40ef-8d80-56834f818ec3" providerId="ADAL" clId="{02ACD5B4-5F68-4E6C-BB6D-3C2F76A695A5}" dt="2023-11-02T17:19:33.016" v="426" actId="478"/>
          <ac:spMkLst>
            <pc:docMk/>
            <pc:sldMk cId="161097519" sldId="282"/>
            <ac:spMk id="45" creationId="{82B4F041-34FA-64F4-8077-93EB513AD427}"/>
          </ac:spMkLst>
        </pc:spChg>
        <pc:spChg chg="add del">
          <ac:chgData name="Carl Warom" userId="b8134005-8dc0-40ef-8d80-56834f818ec3" providerId="ADAL" clId="{02ACD5B4-5F68-4E6C-BB6D-3C2F76A695A5}" dt="2023-11-02T17:25:39.005" v="456" actId="22"/>
          <ac:spMkLst>
            <pc:docMk/>
            <pc:sldMk cId="161097519" sldId="282"/>
            <ac:spMk id="52" creationId="{02ACEBD5-485E-347F-AD4A-521640475381}"/>
          </ac:spMkLst>
        </pc:spChg>
        <pc:spChg chg="add del">
          <ac:chgData name="Carl Warom" userId="b8134005-8dc0-40ef-8d80-56834f818ec3" providerId="ADAL" clId="{02ACD5B4-5F68-4E6C-BB6D-3C2F76A695A5}" dt="2023-11-02T17:25:42.304" v="460" actId="22"/>
          <ac:spMkLst>
            <pc:docMk/>
            <pc:sldMk cId="161097519" sldId="282"/>
            <ac:spMk id="54" creationId="{58C30D2B-7CF9-8117-2791-70648A0FFD4A}"/>
          </ac:spMkLst>
        </pc:spChg>
        <pc:spChg chg="add del mod">
          <ac:chgData name="Carl Warom" userId="b8134005-8dc0-40ef-8d80-56834f818ec3" providerId="ADAL" clId="{02ACD5B4-5F68-4E6C-BB6D-3C2F76A695A5}" dt="2023-11-02T17:27:35.627" v="490" actId="478"/>
          <ac:spMkLst>
            <pc:docMk/>
            <pc:sldMk cId="161097519" sldId="282"/>
            <ac:spMk id="55" creationId="{6D6814D6-D9FD-480B-82EF-1BB9CBF02E76}"/>
          </ac:spMkLst>
        </pc:spChg>
        <pc:spChg chg="mod">
          <ac:chgData name="Carl Warom" userId="b8134005-8dc0-40ef-8d80-56834f818ec3" providerId="ADAL" clId="{02ACD5B4-5F68-4E6C-BB6D-3C2F76A695A5}" dt="2023-11-02T17:26:29.164" v="475"/>
          <ac:spMkLst>
            <pc:docMk/>
            <pc:sldMk cId="161097519" sldId="282"/>
            <ac:spMk id="58" creationId="{ED5D4DB0-D863-93A9-A304-03D3619C0F49}"/>
          </ac:spMkLst>
        </pc:spChg>
        <pc:spChg chg="add mod">
          <ac:chgData name="Carl Warom" userId="b8134005-8dc0-40ef-8d80-56834f818ec3" providerId="ADAL" clId="{02ACD5B4-5F68-4E6C-BB6D-3C2F76A695A5}" dt="2023-11-02T18:38:03.602" v="3126" actId="14100"/>
          <ac:spMkLst>
            <pc:docMk/>
            <pc:sldMk cId="161097519" sldId="282"/>
            <ac:spMk id="59" creationId="{F8BA0C75-0B1F-AB4E-C67D-4E10C5B1E52E}"/>
          </ac:spMkLst>
        </pc:spChg>
        <pc:spChg chg="add mod">
          <ac:chgData name="Carl Warom" userId="b8134005-8dc0-40ef-8d80-56834f818ec3" providerId="ADAL" clId="{02ACD5B4-5F68-4E6C-BB6D-3C2F76A695A5}" dt="2023-11-02T17:40:33.817" v="814" actId="207"/>
          <ac:spMkLst>
            <pc:docMk/>
            <pc:sldMk cId="161097519" sldId="282"/>
            <ac:spMk id="60" creationId="{27E6D891-6691-F1B6-36A5-E4E75136E9F7}"/>
          </ac:spMkLst>
        </pc:spChg>
        <pc:spChg chg="add mod">
          <ac:chgData name="Carl Warom" userId="b8134005-8dc0-40ef-8d80-56834f818ec3" providerId="ADAL" clId="{02ACD5B4-5F68-4E6C-BB6D-3C2F76A695A5}" dt="2023-11-02T17:40:33.817" v="814" actId="207"/>
          <ac:spMkLst>
            <pc:docMk/>
            <pc:sldMk cId="161097519" sldId="282"/>
            <ac:spMk id="61" creationId="{B9905FF4-A95E-7C82-6CF8-ED4CAD5CCC1D}"/>
          </ac:spMkLst>
        </pc:spChg>
        <pc:spChg chg="add mod">
          <ac:chgData name="Carl Warom" userId="b8134005-8dc0-40ef-8d80-56834f818ec3" providerId="ADAL" clId="{02ACD5B4-5F68-4E6C-BB6D-3C2F76A695A5}" dt="2023-11-02T17:40:33.817" v="814" actId="207"/>
          <ac:spMkLst>
            <pc:docMk/>
            <pc:sldMk cId="161097519" sldId="282"/>
            <ac:spMk id="62" creationId="{6C13FDB5-B496-1322-ADD0-3DF33392B170}"/>
          </ac:spMkLst>
        </pc:spChg>
        <pc:spChg chg="add mod">
          <ac:chgData name="Carl Warom" userId="b8134005-8dc0-40ef-8d80-56834f818ec3" providerId="ADAL" clId="{02ACD5B4-5F68-4E6C-BB6D-3C2F76A695A5}" dt="2023-11-02T17:40:33.817" v="814" actId="207"/>
          <ac:spMkLst>
            <pc:docMk/>
            <pc:sldMk cId="161097519" sldId="282"/>
            <ac:spMk id="63" creationId="{CD2A4374-8195-CB90-A96A-D4E1CCCB3974}"/>
          </ac:spMkLst>
        </pc:spChg>
        <pc:spChg chg="add mod ord">
          <ac:chgData name="Carl Warom" userId="b8134005-8dc0-40ef-8d80-56834f818ec3" providerId="ADAL" clId="{02ACD5B4-5F68-4E6C-BB6D-3C2F76A695A5}" dt="2023-11-03T10:20:22.145" v="11242" actId="1037"/>
          <ac:spMkLst>
            <pc:docMk/>
            <pc:sldMk cId="161097519" sldId="282"/>
            <ac:spMk id="7168" creationId="{29D616C0-8A97-E6C3-3685-01EA62995142}"/>
          </ac:spMkLst>
        </pc:spChg>
        <pc:spChg chg="add mod">
          <ac:chgData name="Carl Warom" userId="b8134005-8dc0-40ef-8d80-56834f818ec3" providerId="ADAL" clId="{02ACD5B4-5F68-4E6C-BB6D-3C2F76A695A5}" dt="2023-11-02T17:40:33.817" v="814" actId="207"/>
          <ac:spMkLst>
            <pc:docMk/>
            <pc:sldMk cId="161097519" sldId="282"/>
            <ac:spMk id="7169" creationId="{064300FE-FEA1-6270-3AD4-0CE66C9377A0}"/>
          </ac:spMkLst>
        </pc:spChg>
        <pc:spChg chg="add mod">
          <ac:chgData name="Carl Warom" userId="b8134005-8dc0-40ef-8d80-56834f818ec3" providerId="ADAL" clId="{02ACD5B4-5F68-4E6C-BB6D-3C2F76A695A5}" dt="2023-11-02T17:40:33.817" v="814" actId="207"/>
          <ac:spMkLst>
            <pc:docMk/>
            <pc:sldMk cId="161097519" sldId="282"/>
            <ac:spMk id="7170" creationId="{213C5CAA-59D0-9A46-ED2F-DF8A1B24F390}"/>
          </ac:spMkLst>
        </pc:spChg>
        <pc:spChg chg="add mod">
          <ac:chgData name="Carl Warom" userId="b8134005-8dc0-40ef-8d80-56834f818ec3" providerId="ADAL" clId="{02ACD5B4-5F68-4E6C-BB6D-3C2F76A695A5}" dt="2023-11-02T17:40:33.817" v="814" actId="207"/>
          <ac:spMkLst>
            <pc:docMk/>
            <pc:sldMk cId="161097519" sldId="282"/>
            <ac:spMk id="7171" creationId="{92CBFA84-F6D4-9FAB-E0D6-4D0D597B907C}"/>
          </ac:spMkLst>
        </pc:spChg>
        <pc:spChg chg="add mod">
          <ac:chgData name="Carl Warom" userId="b8134005-8dc0-40ef-8d80-56834f818ec3" providerId="ADAL" clId="{02ACD5B4-5F68-4E6C-BB6D-3C2F76A695A5}" dt="2023-11-02T17:40:33.817" v="814" actId="207"/>
          <ac:spMkLst>
            <pc:docMk/>
            <pc:sldMk cId="161097519" sldId="282"/>
            <ac:spMk id="7173" creationId="{6D7F27CA-4D2B-46FF-80F9-38DAC7070770}"/>
          </ac:spMkLst>
        </pc:spChg>
        <pc:spChg chg="add mod">
          <ac:chgData name="Carl Warom" userId="b8134005-8dc0-40ef-8d80-56834f818ec3" providerId="ADAL" clId="{02ACD5B4-5F68-4E6C-BB6D-3C2F76A695A5}" dt="2023-11-02T17:39:16.334" v="806"/>
          <ac:spMkLst>
            <pc:docMk/>
            <pc:sldMk cId="161097519" sldId="282"/>
            <ac:spMk id="7174" creationId="{4128107B-BCFF-2CC0-C74B-9BF017BDA9C0}"/>
          </ac:spMkLst>
        </pc:spChg>
        <pc:spChg chg="mod">
          <ac:chgData name="Carl Warom" userId="b8134005-8dc0-40ef-8d80-56834f818ec3" providerId="ADAL" clId="{02ACD5B4-5F68-4E6C-BB6D-3C2F76A695A5}" dt="2023-11-02T17:39:16.334" v="806"/>
          <ac:spMkLst>
            <pc:docMk/>
            <pc:sldMk cId="161097519" sldId="282"/>
            <ac:spMk id="7176" creationId="{80F7AFD5-8C1F-55A7-3111-A9C5FCDB445A}"/>
          </ac:spMkLst>
        </pc:spChg>
        <pc:spChg chg="mod">
          <ac:chgData name="Carl Warom" userId="b8134005-8dc0-40ef-8d80-56834f818ec3" providerId="ADAL" clId="{02ACD5B4-5F68-4E6C-BB6D-3C2F76A695A5}" dt="2023-11-02T17:39:16.334" v="806"/>
          <ac:spMkLst>
            <pc:docMk/>
            <pc:sldMk cId="161097519" sldId="282"/>
            <ac:spMk id="7177" creationId="{0E2919EB-91F5-D8FF-4B1A-089626BA8D6D}"/>
          </ac:spMkLst>
        </pc:spChg>
        <pc:spChg chg="mod">
          <ac:chgData name="Carl Warom" userId="b8134005-8dc0-40ef-8d80-56834f818ec3" providerId="ADAL" clId="{02ACD5B4-5F68-4E6C-BB6D-3C2F76A695A5}" dt="2023-11-02T17:39:16.334" v="806"/>
          <ac:spMkLst>
            <pc:docMk/>
            <pc:sldMk cId="161097519" sldId="282"/>
            <ac:spMk id="7178" creationId="{4392E428-E915-5DFC-43AA-DBA93201C392}"/>
          </ac:spMkLst>
        </pc:spChg>
        <pc:spChg chg="add mod">
          <ac:chgData name="Carl Warom" userId="b8134005-8dc0-40ef-8d80-56834f818ec3" providerId="ADAL" clId="{02ACD5B4-5F68-4E6C-BB6D-3C2F76A695A5}" dt="2023-11-06T14:33:37.894" v="15988" actId="20577"/>
          <ac:spMkLst>
            <pc:docMk/>
            <pc:sldMk cId="161097519" sldId="282"/>
            <ac:spMk id="7182" creationId="{B8B9CCEA-F3DC-247E-3A3C-41C58897419E}"/>
          </ac:spMkLst>
        </pc:spChg>
        <pc:spChg chg="add del mod ord">
          <ac:chgData name="Carl Warom" userId="b8134005-8dc0-40ef-8d80-56834f818ec3" providerId="ADAL" clId="{02ACD5B4-5F68-4E6C-BB6D-3C2F76A695A5}" dt="2023-11-02T17:56:19.881" v="1082" actId="478"/>
          <ac:spMkLst>
            <pc:docMk/>
            <pc:sldMk cId="161097519" sldId="282"/>
            <ac:spMk id="7186" creationId="{BD442A22-1CF2-DBAB-6C74-15993A2FB0AD}"/>
          </ac:spMkLst>
        </pc:spChg>
        <pc:spChg chg="add del mod">
          <ac:chgData name="Carl Warom" userId="b8134005-8dc0-40ef-8d80-56834f818ec3" providerId="ADAL" clId="{02ACD5B4-5F68-4E6C-BB6D-3C2F76A695A5}" dt="2023-11-02T17:56:19.881" v="1082" actId="478"/>
          <ac:spMkLst>
            <pc:docMk/>
            <pc:sldMk cId="161097519" sldId="282"/>
            <ac:spMk id="7187" creationId="{05F2A8EF-C59A-298B-62DF-3C404F143C2E}"/>
          </ac:spMkLst>
        </pc:spChg>
        <pc:spChg chg="add mod">
          <ac:chgData name="Carl Warom" userId="b8134005-8dc0-40ef-8d80-56834f818ec3" providerId="ADAL" clId="{02ACD5B4-5F68-4E6C-BB6D-3C2F76A695A5}" dt="2023-11-03T10:16:49.998" v="11121" actId="113"/>
          <ac:spMkLst>
            <pc:docMk/>
            <pc:sldMk cId="161097519" sldId="282"/>
            <ac:spMk id="7189" creationId="{3B3FB2D8-D6B7-A10B-5D47-2DA5D6A24193}"/>
          </ac:spMkLst>
        </pc:spChg>
        <pc:spChg chg="add mod">
          <ac:chgData name="Carl Warom" userId="b8134005-8dc0-40ef-8d80-56834f818ec3" providerId="ADAL" clId="{02ACD5B4-5F68-4E6C-BB6D-3C2F76A695A5}" dt="2023-11-02T18:38:03.602" v="3126" actId="14100"/>
          <ac:spMkLst>
            <pc:docMk/>
            <pc:sldMk cId="161097519" sldId="282"/>
            <ac:spMk id="7191" creationId="{9A4E407A-B262-2DB8-6860-4B387D6E54D8}"/>
          </ac:spMkLst>
        </pc:spChg>
        <pc:spChg chg="mod">
          <ac:chgData name="Carl Warom" userId="b8134005-8dc0-40ef-8d80-56834f818ec3" providerId="ADAL" clId="{02ACD5B4-5F68-4E6C-BB6D-3C2F76A695A5}" dt="2023-11-02T18:36:12.304" v="3071"/>
          <ac:spMkLst>
            <pc:docMk/>
            <pc:sldMk cId="161097519" sldId="282"/>
            <ac:spMk id="7194" creationId="{3ED9B0EC-99B1-9661-77EE-E2CB60071320}"/>
          </ac:spMkLst>
        </pc:spChg>
        <pc:spChg chg="add del mod">
          <ac:chgData name="Carl Warom" userId="b8134005-8dc0-40ef-8d80-56834f818ec3" providerId="ADAL" clId="{02ACD5B4-5F68-4E6C-BB6D-3C2F76A695A5}" dt="2023-11-03T10:17:04.252" v="11122" actId="478"/>
          <ac:spMkLst>
            <pc:docMk/>
            <pc:sldMk cId="161097519" sldId="282"/>
            <ac:spMk id="7195" creationId="{68D6B7A5-6FB4-96AE-5481-3C41667B3C9D}"/>
          </ac:spMkLst>
        </pc:spChg>
        <pc:spChg chg="add del mod">
          <ac:chgData name="Carl Warom" userId="b8134005-8dc0-40ef-8d80-56834f818ec3" providerId="ADAL" clId="{02ACD5B4-5F68-4E6C-BB6D-3C2F76A695A5}" dt="2023-11-03T10:16:09.628" v="11066" actId="478"/>
          <ac:spMkLst>
            <pc:docMk/>
            <pc:sldMk cId="161097519" sldId="282"/>
            <ac:spMk id="7196" creationId="{F5D2D9E8-C293-FF25-ADB2-E24276DC5FB2}"/>
          </ac:spMkLst>
        </pc:spChg>
        <pc:spChg chg="add del mod">
          <ac:chgData name="Carl Warom" userId="b8134005-8dc0-40ef-8d80-56834f818ec3" providerId="ADAL" clId="{02ACD5B4-5F68-4E6C-BB6D-3C2F76A695A5}" dt="2023-11-03T10:18:09.241" v="11200" actId="478"/>
          <ac:spMkLst>
            <pc:docMk/>
            <pc:sldMk cId="161097519" sldId="282"/>
            <ac:spMk id="7197" creationId="{FD3BF7B9-BB1C-C4D1-1C81-83468A9D81AA}"/>
          </ac:spMkLst>
        </pc:spChg>
        <pc:grpChg chg="add mod ord">
          <ac:chgData name="Carl Warom" userId="b8134005-8dc0-40ef-8d80-56834f818ec3" providerId="ADAL" clId="{02ACD5B4-5F68-4E6C-BB6D-3C2F76A695A5}" dt="2023-11-02T18:37:36.357" v="3081" actId="1076"/>
          <ac:grpSpMkLst>
            <pc:docMk/>
            <pc:sldMk cId="161097519" sldId="282"/>
            <ac:grpSpMk id="17" creationId="{3C038D5C-0092-5C77-0531-4C9D8FE4B5AE}"/>
          </ac:grpSpMkLst>
        </pc:grpChg>
        <pc:grpChg chg="add mod ord">
          <ac:chgData name="Carl Warom" userId="b8134005-8dc0-40ef-8d80-56834f818ec3" providerId="ADAL" clId="{02ACD5B4-5F68-4E6C-BB6D-3C2F76A695A5}" dt="2023-11-02T18:37:56.114" v="3124" actId="1076"/>
          <ac:grpSpMkLst>
            <pc:docMk/>
            <pc:sldMk cId="161097519" sldId="282"/>
            <ac:grpSpMk id="56" creationId="{5761A889-58BB-8E23-7052-226E8FD89772}"/>
          </ac:grpSpMkLst>
        </pc:grpChg>
        <pc:grpChg chg="add mod">
          <ac:chgData name="Carl Warom" userId="b8134005-8dc0-40ef-8d80-56834f818ec3" providerId="ADAL" clId="{02ACD5B4-5F68-4E6C-BB6D-3C2F76A695A5}" dt="2023-11-02T17:39:16.334" v="806"/>
          <ac:grpSpMkLst>
            <pc:docMk/>
            <pc:sldMk cId="161097519" sldId="282"/>
            <ac:grpSpMk id="7175" creationId="{783843C9-B2F7-5CB8-A063-A7392B3DF5F5}"/>
          </ac:grpSpMkLst>
        </pc:grpChg>
        <pc:grpChg chg="add mod">
          <ac:chgData name="Carl Warom" userId="b8134005-8dc0-40ef-8d80-56834f818ec3" providerId="ADAL" clId="{02ACD5B4-5F68-4E6C-BB6D-3C2F76A695A5}" dt="2023-11-02T18:37:59.561" v="3125" actId="1076"/>
          <ac:grpSpMkLst>
            <pc:docMk/>
            <pc:sldMk cId="161097519" sldId="282"/>
            <ac:grpSpMk id="7192" creationId="{556847A8-EE0C-F4D2-D918-DFCCF220C9C4}"/>
          </ac:grpSpMkLst>
        </pc:grpChg>
        <pc:picChg chg="add del mod ord modCrop">
          <ac:chgData name="Carl Warom" userId="b8134005-8dc0-40ef-8d80-56834f818ec3" providerId="ADAL" clId="{02ACD5B4-5F68-4E6C-BB6D-3C2F76A695A5}" dt="2023-11-02T16:46:11.837" v="13" actId="478"/>
          <ac:picMkLst>
            <pc:docMk/>
            <pc:sldMk cId="161097519" sldId="282"/>
            <ac:picMk id="5" creationId="{C2A90C41-1BDB-2011-1A94-88C78E26BEA8}"/>
          </ac:picMkLst>
        </pc:picChg>
        <pc:picChg chg="add mod modCrop">
          <ac:chgData name="Carl Warom" userId="b8134005-8dc0-40ef-8d80-56834f818ec3" providerId="ADAL" clId="{02ACD5B4-5F68-4E6C-BB6D-3C2F76A695A5}" dt="2023-11-02T17:39:42.504" v="810" actId="732"/>
          <ac:picMkLst>
            <pc:docMk/>
            <pc:sldMk cId="161097519" sldId="282"/>
            <ac:picMk id="7" creationId="{C68C17A1-F872-2262-8CA0-5079F6C714A1}"/>
          </ac:picMkLst>
        </pc:picChg>
        <pc:picChg chg="add del mod">
          <ac:chgData name="Carl Warom" userId="b8134005-8dc0-40ef-8d80-56834f818ec3" providerId="ADAL" clId="{02ACD5B4-5F68-4E6C-BB6D-3C2F76A695A5}" dt="2023-11-02T16:46:30.907" v="17" actId="21"/>
          <ac:picMkLst>
            <pc:docMk/>
            <pc:sldMk cId="161097519" sldId="282"/>
            <ac:picMk id="9" creationId="{6E808F4F-3711-5F3C-D727-2F4B54D68024}"/>
          </ac:picMkLst>
        </pc:picChg>
        <pc:picChg chg="add del mod">
          <ac:chgData name="Carl Warom" userId="b8134005-8dc0-40ef-8d80-56834f818ec3" providerId="ADAL" clId="{02ACD5B4-5F68-4E6C-BB6D-3C2F76A695A5}" dt="2023-11-02T16:46:46.177" v="21" actId="21"/>
          <ac:picMkLst>
            <pc:docMk/>
            <pc:sldMk cId="161097519" sldId="282"/>
            <ac:picMk id="11" creationId="{AC914E68-56F7-1465-FA58-6E11AE5C2D2A}"/>
          </ac:picMkLst>
        </pc:picChg>
        <pc:picChg chg="add del mod">
          <ac:chgData name="Carl Warom" userId="b8134005-8dc0-40ef-8d80-56834f818ec3" providerId="ADAL" clId="{02ACD5B4-5F68-4E6C-BB6D-3C2F76A695A5}" dt="2023-11-02T16:47:15.200" v="26" actId="21"/>
          <ac:picMkLst>
            <pc:docMk/>
            <pc:sldMk cId="161097519" sldId="282"/>
            <ac:picMk id="13" creationId="{58AD3038-4E39-63B8-EE7E-0EA49413DBDF}"/>
          </ac:picMkLst>
        </pc:picChg>
        <pc:picChg chg="add mod modCrop">
          <ac:chgData name="Carl Warom" userId="b8134005-8dc0-40ef-8d80-56834f818ec3" providerId="ADAL" clId="{02ACD5B4-5F68-4E6C-BB6D-3C2F76A695A5}" dt="2023-11-02T17:39:34.938" v="807" actId="732"/>
          <ac:picMkLst>
            <pc:docMk/>
            <pc:sldMk cId="161097519" sldId="282"/>
            <ac:picMk id="16" creationId="{70C35FD7-E4F4-1DCF-25C3-443CA4407392}"/>
          </ac:picMkLst>
        </pc:picChg>
        <pc:picChg chg="add del mod modCrop">
          <ac:chgData name="Carl Warom" userId="b8134005-8dc0-40ef-8d80-56834f818ec3" providerId="ADAL" clId="{02ACD5B4-5F68-4E6C-BB6D-3C2F76A695A5}" dt="2023-11-02T17:40:13.070" v="812" actId="478"/>
          <ac:picMkLst>
            <pc:docMk/>
            <pc:sldMk cId="161097519" sldId="282"/>
            <ac:picMk id="19" creationId="{C2CA6132-C1C3-2004-1A37-D888C7C6D5C2}"/>
          </ac:picMkLst>
        </pc:picChg>
        <pc:picChg chg="add del mod">
          <ac:chgData name="Carl Warom" userId="b8134005-8dc0-40ef-8d80-56834f818ec3" providerId="ADAL" clId="{02ACD5B4-5F68-4E6C-BB6D-3C2F76A695A5}" dt="2023-11-02T16:53:27.117" v="177" actId="21"/>
          <ac:picMkLst>
            <pc:docMk/>
            <pc:sldMk cId="161097519" sldId="282"/>
            <ac:picMk id="20" creationId="{5EA823F3-1908-A000-5426-00397D4C1347}"/>
          </ac:picMkLst>
        </pc:picChg>
        <pc:picChg chg="add del mod">
          <ac:chgData name="Carl Warom" userId="b8134005-8dc0-40ef-8d80-56834f818ec3" providerId="ADAL" clId="{02ACD5B4-5F68-4E6C-BB6D-3C2F76A695A5}" dt="2023-11-02T17:07:24.751" v="277" actId="478"/>
          <ac:picMkLst>
            <pc:docMk/>
            <pc:sldMk cId="161097519" sldId="282"/>
            <ac:picMk id="22" creationId="{05DBC2EF-132A-20D7-32B6-CAA995A5AEFF}"/>
          </ac:picMkLst>
        </pc:picChg>
        <pc:picChg chg="add del mod">
          <ac:chgData name="Carl Warom" userId="b8134005-8dc0-40ef-8d80-56834f818ec3" providerId="ADAL" clId="{02ACD5B4-5F68-4E6C-BB6D-3C2F76A695A5}" dt="2023-11-02T17:20:19.470" v="445" actId="478"/>
          <ac:picMkLst>
            <pc:docMk/>
            <pc:sldMk cId="161097519" sldId="282"/>
            <ac:picMk id="24" creationId="{F21BB74C-23F9-E0CB-49DF-25CD0B20F0D5}"/>
          </ac:picMkLst>
        </pc:picChg>
        <pc:picChg chg="add del mod">
          <ac:chgData name="Carl Warom" userId="b8134005-8dc0-40ef-8d80-56834f818ec3" providerId="ADAL" clId="{02ACD5B4-5F68-4E6C-BB6D-3C2F76A695A5}" dt="2023-11-02T17:25:40.261" v="458" actId="478"/>
          <ac:picMkLst>
            <pc:docMk/>
            <pc:sldMk cId="161097519" sldId="282"/>
            <ac:picMk id="26" creationId="{4A482C4F-0AA8-EFA3-33AD-CF6CEB39ADFD}"/>
          </ac:picMkLst>
        </pc:picChg>
        <pc:picChg chg="add del mod ord">
          <ac:chgData name="Carl Warom" userId="b8134005-8dc0-40ef-8d80-56834f818ec3" providerId="ADAL" clId="{02ACD5B4-5F68-4E6C-BB6D-3C2F76A695A5}" dt="2023-11-02T18:35:26.926" v="3054" actId="478"/>
          <ac:picMkLst>
            <pc:docMk/>
            <pc:sldMk cId="161097519" sldId="282"/>
            <ac:picMk id="27" creationId="{9B5C4F71-86C9-D497-1573-B9A55A15252B}"/>
          </ac:picMkLst>
        </pc:picChg>
        <pc:picChg chg="add del mod ord">
          <ac:chgData name="Carl Warom" userId="b8134005-8dc0-40ef-8d80-56834f818ec3" providerId="ADAL" clId="{02ACD5B4-5F68-4E6C-BB6D-3C2F76A695A5}" dt="2023-11-02T17:43:21.230" v="819" actId="478"/>
          <ac:picMkLst>
            <pc:docMk/>
            <pc:sldMk cId="161097519" sldId="282"/>
            <ac:picMk id="28" creationId="{09D58961-57E2-81A3-A023-85DC47B70C06}"/>
          </ac:picMkLst>
        </pc:picChg>
        <pc:picChg chg="add del mod ord">
          <ac:chgData name="Carl Warom" userId="b8134005-8dc0-40ef-8d80-56834f818ec3" providerId="ADAL" clId="{02ACD5B4-5F68-4E6C-BB6D-3C2F76A695A5}" dt="2023-11-02T17:43:28.862" v="824" actId="478"/>
          <ac:picMkLst>
            <pc:docMk/>
            <pc:sldMk cId="161097519" sldId="282"/>
            <ac:picMk id="29" creationId="{E8BB71AC-D714-AC17-9958-9D7D886B6737}"/>
          </ac:picMkLst>
        </pc:picChg>
        <pc:picChg chg="add mod">
          <ac:chgData name="Carl Warom" userId="b8134005-8dc0-40ef-8d80-56834f818ec3" providerId="ADAL" clId="{02ACD5B4-5F68-4E6C-BB6D-3C2F76A695A5}" dt="2023-11-02T17:09:30.201" v="287" actId="1076"/>
          <ac:picMkLst>
            <pc:docMk/>
            <pc:sldMk cId="161097519" sldId="282"/>
            <ac:picMk id="33" creationId="{0406F0E5-41A0-6E9A-CB03-09F46A6C4322}"/>
          </ac:picMkLst>
        </pc:picChg>
        <pc:picChg chg="add mod ord">
          <ac:chgData name="Carl Warom" userId="b8134005-8dc0-40ef-8d80-56834f818ec3" providerId="ADAL" clId="{02ACD5B4-5F68-4E6C-BB6D-3C2F76A695A5}" dt="2023-11-02T17:30:09.311" v="588" actId="166"/>
          <ac:picMkLst>
            <pc:docMk/>
            <pc:sldMk cId="161097519" sldId="282"/>
            <ac:picMk id="34" creationId="{E39C7E26-5BF4-ADF5-5D29-F54EBDD0E110}"/>
          </ac:picMkLst>
        </pc:picChg>
        <pc:picChg chg="add del mod ord">
          <ac:chgData name="Carl Warom" userId="b8134005-8dc0-40ef-8d80-56834f818ec3" providerId="ADAL" clId="{02ACD5B4-5F68-4E6C-BB6D-3C2F76A695A5}" dt="2023-11-02T17:29:24.860" v="554" actId="166"/>
          <ac:picMkLst>
            <pc:docMk/>
            <pc:sldMk cId="161097519" sldId="282"/>
            <ac:picMk id="35" creationId="{5F0802CD-8C71-8A2B-0A30-A07F95EC34AF}"/>
          </ac:picMkLst>
        </pc:picChg>
        <pc:picChg chg="add del mod">
          <ac:chgData name="Carl Warom" userId="b8134005-8dc0-40ef-8d80-56834f818ec3" providerId="ADAL" clId="{02ACD5B4-5F68-4E6C-BB6D-3C2F76A695A5}" dt="2023-11-02T17:20:19.470" v="445" actId="478"/>
          <ac:picMkLst>
            <pc:docMk/>
            <pc:sldMk cId="161097519" sldId="282"/>
            <ac:picMk id="36" creationId="{8F580780-A476-62E6-3AA5-7EF056971287}"/>
          </ac:picMkLst>
        </pc:picChg>
        <pc:picChg chg="add mod ord">
          <ac:chgData name="Carl Warom" userId="b8134005-8dc0-40ef-8d80-56834f818ec3" providerId="ADAL" clId="{02ACD5B4-5F68-4E6C-BB6D-3C2F76A695A5}" dt="2023-11-02T17:32:14.055" v="666" actId="166"/>
          <ac:picMkLst>
            <pc:docMk/>
            <pc:sldMk cId="161097519" sldId="282"/>
            <ac:picMk id="37" creationId="{97524D63-C3A5-4738-0C8C-AB3A4FE144E2}"/>
          </ac:picMkLst>
        </pc:picChg>
        <pc:picChg chg="add mod ord">
          <ac:chgData name="Carl Warom" userId="b8134005-8dc0-40ef-8d80-56834f818ec3" providerId="ADAL" clId="{02ACD5B4-5F68-4E6C-BB6D-3C2F76A695A5}" dt="2023-11-02T17:30:23.942" v="592" actId="166"/>
          <ac:picMkLst>
            <pc:docMk/>
            <pc:sldMk cId="161097519" sldId="282"/>
            <ac:picMk id="38" creationId="{2C0A8415-0EF4-F60E-0197-2EA76AD3DF3E}"/>
          </ac:picMkLst>
        </pc:picChg>
        <pc:picChg chg="add mod">
          <ac:chgData name="Carl Warom" userId="b8134005-8dc0-40ef-8d80-56834f818ec3" providerId="ADAL" clId="{02ACD5B4-5F68-4E6C-BB6D-3C2F76A695A5}" dt="2023-11-02T17:13:44.557" v="343" actId="1076"/>
          <ac:picMkLst>
            <pc:docMk/>
            <pc:sldMk cId="161097519" sldId="282"/>
            <ac:picMk id="39" creationId="{5E3AF26D-89F5-7908-F914-5349E1932446}"/>
          </ac:picMkLst>
        </pc:picChg>
        <pc:picChg chg="add del mod ord">
          <ac:chgData name="Carl Warom" userId="b8134005-8dc0-40ef-8d80-56834f818ec3" providerId="ADAL" clId="{02ACD5B4-5F68-4E6C-BB6D-3C2F76A695A5}" dt="2023-11-02T17:34:09.336" v="719" actId="1036"/>
          <ac:picMkLst>
            <pc:docMk/>
            <pc:sldMk cId="161097519" sldId="282"/>
            <ac:picMk id="40" creationId="{B60A607B-3C9E-A93E-FDFC-9B24A4A93DE6}"/>
          </ac:picMkLst>
        </pc:picChg>
        <pc:picChg chg="add mod">
          <ac:chgData name="Carl Warom" userId="b8134005-8dc0-40ef-8d80-56834f818ec3" providerId="ADAL" clId="{02ACD5B4-5F68-4E6C-BB6D-3C2F76A695A5}" dt="2023-11-02T17:14:34.921" v="350" actId="1076"/>
          <ac:picMkLst>
            <pc:docMk/>
            <pc:sldMk cId="161097519" sldId="282"/>
            <ac:picMk id="41" creationId="{A1682404-87A3-E3C5-5A77-51270C85AC14}"/>
          </ac:picMkLst>
        </pc:picChg>
        <pc:picChg chg="add mod ord">
          <ac:chgData name="Carl Warom" userId="b8134005-8dc0-40ef-8d80-56834f818ec3" providerId="ADAL" clId="{02ACD5B4-5F68-4E6C-BB6D-3C2F76A695A5}" dt="2023-11-02T17:33:13.196" v="692" actId="166"/>
          <ac:picMkLst>
            <pc:docMk/>
            <pc:sldMk cId="161097519" sldId="282"/>
            <ac:picMk id="46" creationId="{1E3A794C-DF04-F351-25FC-4736C02A3167}"/>
          </ac:picMkLst>
        </pc:picChg>
        <pc:picChg chg="add mod ord">
          <ac:chgData name="Carl Warom" userId="b8134005-8dc0-40ef-8d80-56834f818ec3" providerId="ADAL" clId="{02ACD5B4-5F68-4E6C-BB6D-3C2F76A695A5}" dt="2023-11-02T17:33:20.926" v="701" actId="1036"/>
          <ac:picMkLst>
            <pc:docMk/>
            <pc:sldMk cId="161097519" sldId="282"/>
            <ac:picMk id="47" creationId="{7A62B5DC-7E7C-F2DC-788F-760E447C5B7F}"/>
          </ac:picMkLst>
        </pc:picChg>
        <pc:picChg chg="add mod">
          <ac:chgData name="Carl Warom" userId="b8134005-8dc0-40ef-8d80-56834f818ec3" providerId="ADAL" clId="{02ACD5B4-5F68-4E6C-BB6D-3C2F76A695A5}" dt="2023-11-02T17:18:13.009" v="423" actId="1076"/>
          <ac:picMkLst>
            <pc:docMk/>
            <pc:sldMk cId="161097519" sldId="282"/>
            <ac:picMk id="48" creationId="{1CAC1658-7C7F-5A96-5831-6D2D2AB0E0B5}"/>
          </ac:picMkLst>
        </pc:picChg>
        <pc:picChg chg="add mod ord">
          <ac:chgData name="Carl Warom" userId="b8134005-8dc0-40ef-8d80-56834f818ec3" providerId="ADAL" clId="{02ACD5B4-5F68-4E6C-BB6D-3C2F76A695A5}" dt="2023-11-02T17:33:49.114" v="704" actId="166"/>
          <ac:picMkLst>
            <pc:docMk/>
            <pc:sldMk cId="161097519" sldId="282"/>
            <ac:picMk id="49" creationId="{6D6F7A63-E6D9-B5EA-0356-1AB18635C7B0}"/>
          </ac:picMkLst>
        </pc:picChg>
        <pc:picChg chg="add mod ord">
          <ac:chgData name="Carl Warom" userId="b8134005-8dc0-40ef-8d80-56834f818ec3" providerId="ADAL" clId="{02ACD5B4-5F68-4E6C-BB6D-3C2F76A695A5}" dt="2023-11-02T17:31:04.490" v="622" actId="166"/>
          <ac:picMkLst>
            <pc:docMk/>
            <pc:sldMk cId="161097519" sldId="282"/>
            <ac:picMk id="50" creationId="{7E59EE9D-E503-54D8-07AF-65C43FF2B1E8}"/>
          </ac:picMkLst>
        </pc:picChg>
        <pc:picChg chg="mod">
          <ac:chgData name="Carl Warom" userId="b8134005-8dc0-40ef-8d80-56834f818ec3" providerId="ADAL" clId="{02ACD5B4-5F68-4E6C-BB6D-3C2F76A695A5}" dt="2023-11-02T17:26:29.164" v="475"/>
          <ac:picMkLst>
            <pc:docMk/>
            <pc:sldMk cId="161097519" sldId="282"/>
            <ac:picMk id="57" creationId="{9C63618B-B066-9A2F-E6FE-D576F4633128}"/>
          </ac:picMkLst>
        </pc:picChg>
        <pc:picChg chg="add del mod">
          <ac:chgData name="Carl Warom" userId="b8134005-8dc0-40ef-8d80-56834f818ec3" providerId="ADAL" clId="{02ACD5B4-5F68-4E6C-BB6D-3C2F76A695A5}" dt="2023-11-02T16:48:59.122" v="42" actId="21"/>
          <ac:picMkLst>
            <pc:docMk/>
            <pc:sldMk cId="161097519" sldId="282"/>
            <ac:picMk id="7172" creationId="{2ADDE20A-9C97-C557-EF17-44D62CD75393}"/>
          </ac:picMkLst>
        </pc:picChg>
        <pc:picChg chg="mod">
          <ac:chgData name="Carl Warom" userId="b8134005-8dc0-40ef-8d80-56834f818ec3" providerId="ADAL" clId="{02ACD5B4-5F68-4E6C-BB6D-3C2F76A695A5}" dt="2023-11-02T17:39:16.334" v="806"/>
          <ac:picMkLst>
            <pc:docMk/>
            <pc:sldMk cId="161097519" sldId="282"/>
            <ac:picMk id="7179" creationId="{5D11570E-00C7-F828-3D5C-1E3B794F49B4}"/>
          </ac:picMkLst>
        </pc:picChg>
        <pc:picChg chg="mod">
          <ac:chgData name="Carl Warom" userId="b8134005-8dc0-40ef-8d80-56834f818ec3" providerId="ADAL" clId="{02ACD5B4-5F68-4E6C-BB6D-3C2F76A695A5}" dt="2023-11-02T17:39:16.334" v="806"/>
          <ac:picMkLst>
            <pc:docMk/>
            <pc:sldMk cId="161097519" sldId="282"/>
            <ac:picMk id="7180" creationId="{25E4F516-AA61-D5F6-E61C-03CE3E236A94}"/>
          </ac:picMkLst>
        </pc:picChg>
        <pc:picChg chg="mod">
          <ac:chgData name="Carl Warom" userId="b8134005-8dc0-40ef-8d80-56834f818ec3" providerId="ADAL" clId="{02ACD5B4-5F68-4E6C-BB6D-3C2F76A695A5}" dt="2023-11-02T17:39:16.334" v="806"/>
          <ac:picMkLst>
            <pc:docMk/>
            <pc:sldMk cId="161097519" sldId="282"/>
            <ac:picMk id="7181" creationId="{E512F940-602B-812F-26D6-32BC224C7616}"/>
          </ac:picMkLst>
        </pc:picChg>
        <pc:picChg chg="add del mod">
          <ac:chgData name="Carl Warom" userId="b8134005-8dc0-40ef-8d80-56834f818ec3" providerId="ADAL" clId="{02ACD5B4-5F68-4E6C-BB6D-3C2F76A695A5}" dt="2023-11-02T17:43:20.290" v="818" actId="21"/>
          <ac:picMkLst>
            <pc:docMk/>
            <pc:sldMk cId="161097519" sldId="282"/>
            <ac:picMk id="7183" creationId="{AED1A0CF-10D6-CD10-8C51-71B09E323F5B}"/>
          </ac:picMkLst>
        </pc:picChg>
        <pc:picChg chg="add mod">
          <ac:chgData name="Carl Warom" userId="b8134005-8dc0-40ef-8d80-56834f818ec3" providerId="ADAL" clId="{02ACD5B4-5F68-4E6C-BB6D-3C2F76A695A5}" dt="2023-11-02T17:56:29.373" v="1084"/>
          <ac:picMkLst>
            <pc:docMk/>
            <pc:sldMk cId="161097519" sldId="282"/>
            <ac:picMk id="7184" creationId="{57D15956-4DE9-81DE-3E9C-044B44526DF9}"/>
          </ac:picMkLst>
        </pc:picChg>
        <pc:picChg chg="add mod">
          <ac:chgData name="Carl Warom" userId="b8134005-8dc0-40ef-8d80-56834f818ec3" providerId="ADAL" clId="{02ACD5B4-5F68-4E6C-BB6D-3C2F76A695A5}" dt="2023-11-02T17:56:32.950" v="1085"/>
          <ac:picMkLst>
            <pc:docMk/>
            <pc:sldMk cId="161097519" sldId="282"/>
            <ac:picMk id="7185" creationId="{F98D4368-5097-3B97-B8EE-C3542DB4F460}"/>
          </ac:picMkLst>
        </pc:picChg>
        <pc:picChg chg="add mod ord">
          <ac:chgData name="Carl Warom" userId="b8134005-8dc0-40ef-8d80-56834f818ec3" providerId="ADAL" clId="{02ACD5B4-5F68-4E6C-BB6D-3C2F76A695A5}" dt="2023-11-02T18:35:11.166" v="3039" actId="166"/>
          <ac:picMkLst>
            <pc:docMk/>
            <pc:sldMk cId="161097519" sldId="282"/>
            <ac:picMk id="7188" creationId="{AAEE21E1-93C9-B0F4-7CD2-C6CA4AD38367}"/>
          </ac:picMkLst>
        </pc:picChg>
        <pc:picChg chg="add mod">
          <ac:chgData name="Carl Warom" userId="b8134005-8dc0-40ef-8d80-56834f818ec3" providerId="ADAL" clId="{02ACD5B4-5F68-4E6C-BB6D-3C2F76A695A5}" dt="2023-11-02T18:35:49.605" v="3059" actId="1036"/>
          <ac:picMkLst>
            <pc:docMk/>
            <pc:sldMk cId="161097519" sldId="282"/>
            <ac:picMk id="7190" creationId="{E79F3B07-66E3-0084-A56F-8C0614D68CAF}"/>
          </ac:picMkLst>
        </pc:picChg>
        <pc:picChg chg="mod">
          <ac:chgData name="Carl Warom" userId="b8134005-8dc0-40ef-8d80-56834f818ec3" providerId="ADAL" clId="{02ACD5B4-5F68-4E6C-BB6D-3C2F76A695A5}" dt="2023-11-02T18:36:12.304" v="3071"/>
          <ac:picMkLst>
            <pc:docMk/>
            <pc:sldMk cId="161097519" sldId="282"/>
            <ac:picMk id="7193" creationId="{8B446932-624A-0DEF-09DE-932DE2E88C11}"/>
          </ac:picMkLst>
        </pc:picChg>
      </pc:sldChg>
      <pc:sldChg chg="addSp delSp modSp add mod modTransition modNotesTx">
        <pc:chgData name="Carl Warom" userId="b8134005-8dc0-40ef-8d80-56834f818ec3" providerId="ADAL" clId="{02ACD5B4-5F68-4E6C-BB6D-3C2F76A695A5}" dt="2023-11-06T11:34:47.006" v="15864" actId="20577"/>
        <pc:sldMkLst>
          <pc:docMk/>
          <pc:sldMk cId="401276537" sldId="285"/>
        </pc:sldMkLst>
        <pc:spChg chg="mod">
          <ac:chgData name="Carl Warom" userId="b8134005-8dc0-40ef-8d80-56834f818ec3" providerId="ADAL" clId="{02ACD5B4-5F68-4E6C-BB6D-3C2F76A695A5}" dt="2023-11-06T11:34:47.006" v="15864" actId="20577"/>
          <ac:spMkLst>
            <pc:docMk/>
            <pc:sldMk cId="401276537" sldId="285"/>
            <ac:spMk id="2" creationId="{B75E1D43-E3C5-46AA-4906-8EA964C5A88D}"/>
          </ac:spMkLst>
        </pc:spChg>
        <pc:spChg chg="add del mod">
          <ac:chgData name="Carl Warom" userId="b8134005-8dc0-40ef-8d80-56834f818ec3" providerId="ADAL" clId="{02ACD5B4-5F68-4E6C-BB6D-3C2F76A695A5}" dt="2023-11-02T17:37:03.095" v="740"/>
          <ac:spMkLst>
            <pc:docMk/>
            <pc:sldMk cId="401276537" sldId="285"/>
            <ac:spMk id="3" creationId="{D92F96D6-77F6-DE3F-E3E7-F07EC03278D8}"/>
          </ac:spMkLst>
        </pc:spChg>
        <pc:spChg chg="add del mod ord">
          <ac:chgData name="Carl Warom" userId="b8134005-8dc0-40ef-8d80-56834f818ec3" providerId="ADAL" clId="{02ACD5B4-5F68-4E6C-BB6D-3C2F76A695A5}" dt="2023-11-02T17:37:03.095" v="740"/>
          <ac:spMkLst>
            <pc:docMk/>
            <pc:sldMk cId="401276537" sldId="285"/>
            <ac:spMk id="4" creationId="{96223F7F-1058-6063-D050-6A854512A316}"/>
          </ac:spMkLst>
        </pc:spChg>
        <pc:spChg chg="del mod ord">
          <ac:chgData name="Carl Warom" userId="b8134005-8dc0-40ef-8d80-56834f818ec3" providerId="ADAL" clId="{02ACD5B4-5F68-4E6C-BB6D-3C2F76A695A5}" dt="2023-11-02T17:38:04.726" v="805" actId="478"/>
          <ac:spMkLst>
            <pc:docMk/>
            <pc:sldMk cId="401276537" sldId="285"/>
            <ac:spMk id="6" creationId="{E30B0B3E-B332-8F44-1C43-6911B047790E}"/>
          </ac:spMkLst>
        </pc:spChg>
        <pc:spChg chg="mod">
          <ac:chgData name="Carl Warom" userId="b8134005-8dc0-40ef-8d80-56834f818ec3" providerId="ADAL" clId="{02ACD5B4-5F68-4E6C-BB6D-3C2F76A695A5}" dt="2023-11-02T18:15:38.157" v="2571" actId="208"/>
          <ac:spMkLst>
            <pc:docMk/>
            <pc:sldMk cId="401276537" sldId="285"/>
            <ac:spMk id="9" creationId="{89A1CCD7-3F1B-391B-D60C-BD0084083E40}"/>
          </ac:spMkLst>
        </pc:spChg>
        <pc:spChg chg="mod">
          <ac:chgData name="Carl Warom" userId="b8134005-8dc0-40ef-8d80-56834f818ec3" providerId="ADAL" clId="{02ACD5B4-5F68-4E6C-BB6D-3C2F76A695A5}" dt="2023-11-02T18:15:38.157" v="2571" actId="208"/>
          <ac:spMkLst>
            <pc:docMk/>
            <pc:sldMk cId="401276537" sldId="285"/>
            <ac:spMk id="10" creationId="{3B439714-E03D-B370-4972-CE4978364AA0}"/>
          </ac:spMkLst>
        </pc:spChg>
        <pc:spChg chg="mod">
          <ac:chgData name="Carl Warom" userId="b8134005-8dc0-40ef-8d80-56834f818ec3" providerId="ADAL" clId="{02ACD5B4-5F68-4E6C-BB6D-3C2F76A695A5}" dt="2023-11-02T18:15:38.157" v="2571" actId="208"/>
          <ac:spMkLst>
            <pc:docMk/>
            <pc:sldMk cId="401276537" sldId="285"/>
            <ac:spMk id="11" creationId="{FEF7CE16-0BA8-7C37-8499-48583C03A822}"/>
          </ac:spMkLst>
        </pc:spChg>
        <pc:spChg chg="mod">
          <ac:chgData name="Carl Warom" userId="b8134005-8dc0-40ef-8d80-56834f818ec3" providerId="ADAL" clId="{02ACD5B4-5F68-4E6C-BB6D-3C2F76A695A5}" dt="2023-11-02T18:15:38.157" v="2571" actId="208"/>
          <ac:spMkLst>
            <pc:docMk/>
            <pc:sldMk cId="401276537" sldId="285"/>
            <ac:spMk id="12" creationId="{BDAFAB61-6A3F-7653-8E49-A67BC29D8872}"/>
          </ac:spMkLst>
        </pc:spChg>
        <pc:spChg chg="mod">
          <ac:chgData name="Carl Warom" userId="b8134005-8dc0-40ef-8d80-56834f818ec3" providerId="ADAL" clId="{02ACD5B4-5F68-4E6C-BB6D-3C2F76A695A5}" dt="2023-11-02T18:15:52.803" v="2572" actId="207"/>
          <ac:spMkLst>
            <pc:docMk/>
            <pc:sldMk cId="401276537" sldId="285"/>
            <ac:spMk id="13" creationId="{093F713C-08EF-CD96-474D-65B0C317491C}"/>
          </ac:spMkLst>
        </pc:spChg>
        <pc:spChg chg="mod">
          <ac:chgData name="Carl Warom" userId="b8134005-8dc0-40ef-8d80-56834f818ec3" providerId="ADAL" clId="{02ACD5B4-5F68-4E6C-BB6D-3C2F76A695A5}" dt="2023-11-02T18:15:52.803" v="2572" actId="207"/>
          <ac:spMkLst>
            <pc:docMk/>
            <pc:sldMk cId="401276537" sldId="285"/>
            <ac:spMk id="14" creationId="{43D83F23-3EFC-D52E-D5EA-EEA1781FFD4D}"/>
          </ac:spMkLst>
        </pc:spChg>
        <pc:spChg chg="mod">
          <ac:chgData name="Carl Warom" userId="b8134005-8dc0-40ef-8d80-56834f818ec3" providerId="ADAL" clId="{02ACD5B4-5F68-4E6C-BB6D-3C2F76A695A5}" dt="2023-11-02T18:15:52.803" v="2572" actId="207"/>
          <ac:spMkLst>
            <pc:docMk/>
            <pc:sldMk cId="401276537" sldId="285"/>
            <ac:spMk id="15" creationId="{80724B63-565F-89E0-FD36-40DE844F0605}"/>
          </ac:spMkLst>
        </pc:spChg>
        <pc:spChg chg="mod">
          <ac:chgData name="Carl Warom" userId="b8134005-8dc0-40ef-8d80-56834f818ec3" providerId="ADAL" clId="{02ACD5B4-5F68-4E6C-BB6D-3C2F76A695A5}" dt="2023-11-02T18:15:52.803" v="2572" actId="207"/>
          <ac:spMkLst>
            <pc:docMk/>
            <pc:sldMk cId="401276537" sldId="285"/>
            <ac:spMk id="27" creationId="{87AB3B1D-C321-734E-BCE9-80FF32C1D272}"/>
          </ac:spMkLst>
        </pc:spChg>
        <pc:spChg chg="mod">
          <ac:chgData name="Carl Warom" userId="b8134005-8dc0-40ef-8d80-56834f818ec3" providerId="ADAL" clId="{02ACD5B4-5F68-4E6C-BB6D-3C2F76A695A5}" dt="2023-11-02T18:15:52.803" v="2572" actId="207"/>
          <ac:spMkLst>
            <pc:docMk/>
            <pc:sldMk cId="401276537" sldId="285"/>
            <ac:spMk id="28" creationId="{DD71AB47-5BB9-303E-E279-232022E1A01A}"/>
          </ac:spMkLst>
        </pc:spChg>
        <pc:spChg chg="mod">
          <ac:chgData name="Carl Warom" userId="b8134005-8dc0-40ef-8d80-56834f818ec3" providerId="ADAL" clId="{02ACD5B4-5F68-4E6C-BB6D-3C2F76A695A5}" dt="2023-11-02T18:15:52.803" v="2572" actId="207"/>
          <ac:spMkLst>
            <pc:docMk/>
            <pc:sldMk cId="401276537" sldId="285"/>
            <ac:spMk id="29" creationId="{7767C334-830F-82FB-0270-3FF85BC07E05}"/>
          </ac:spMkLst>
        </pc:spChg>
        <pc:spChg chg="mod">
          <ac:chgData name="Carl Warom" userId="b8134005-8dc0-40ef-8d80-56834f818ec3" providerId="ADAL" clId="{02ACD5B4-5F68-4E6C-BB6D-3C2F76A695A5}" dt="2023-11-02T18:15:38.157" v="2571" actId="208"/>
          <ac:spMkLst>
            <pc:docMk/>
            <pc:sldMk cId="401276537" sldId="285"/>
            <ac:spMk id="30" creationId="{08FCB256-D1AE-8A2C-DA8F-7C959DA20BAA}"/>
          </ac:spMkLst>
        </pc:spChg>
        <pc:spChg chg="mod">
          <ac:chgData name="Carl Warom" userId="b8134005-8dc0-40ef-8d80-56834f818ec3" providerId="ADAL" clId="{02ACD5B4-5F68-4E6C-BB6D-3C2F76A695A5}" dt="2023-11-02T18:15:38.157" v="2571" actId="208"/>
          <ac:spMkLst>
            <pc:docMk/>
            <pc:sldMk cId="401276537" sldId="285"/>
            <ac:spMk id="31" creationId="{2258B433-35E8-CC86-CEED-FA2DA51A8D44}"/>
          </ac:spMkLst>
        </pc:spChg>
        <pc:spChg chg="mod">
          <ac:chgData name="Carl Warom" userId="b8134005-8dc0-40ef-8d80-56834f818ec3" providerId="ADAL" clId="{02ACD5B4-5F68-4E6C-BB6D-3C2F76A695A5}" dt="2023-11-02T18:15:38.157" v="2571" actId="208"/>
          <ac:spMkLst>
            <pc:docMk/>
            <pc:sldMk cId="401276537" sldId="285"/>
            <ac:spMk id="32" creationId="{ED30C9D5-E237-EFD2-BD0D-CC2BA1D84383}"/>
          </ac:spMkLst>
        </pc:spChg>
        <pc:spChg chg="mod">
          <ac:chgData name="Carl Warom" userId="b8134005-8dc0-40ef-8d80-56834f818ec3" providerId="ADAL" clId="{02ACD5B4-5F68-4E6C-BB6D-3C2F76A695A5}" dt="2023-11-02T18:15:38.157" v="2571" actId="208"/>
          <ac:spMkLst>
            <pc:docMk/>
            <pc:sldMk cId="401276537" sldId="285"/>
            <ac:spMk id="33" creationId="{E6BB8D3F-1635-2598-10E4-DE0D3F606746}"/>
          </ac:spMkLst>
        </pc:spChg>
        <pc:spChg chg="mod">
          <ac:chgData name="Carl Warom" userId="b8134005-8dc0-40ef-8d80-56834f818ec3" providerId="ADAL" clId="{02ACD5B4-5F68-4E6C-BB6D-3C2F76A695A5}" dt="2023-11-02T18:15:52.803" v="2572" actId="207"/>
          <ac:spMkLst>
            <pc:docMk/>
            <pc:sldMk cId="401276537" sldId="285"/>
            <ac:spMk id="34" creationId="{AD32A479-35EF-FE55-58A5-08E124BCD76A}"/>
          </ac:spMkLst>
        </pc:spChg>
        <pc:spChg chg="mod">
          <ac:chgData name="Carl Warom" userId="b8134005-8dc0-40ef-8d80-56834f818ec3" providerId="ADAL" clId="{02ACD5B4-5F68-4E6C-BB6D-3C2F76A695A5}" dt="2023-11-02T18:15:52.803" v="2572" actId="207"/>
          <ac:spMkLst>
            <pc:docMk/>
            <pc:sldMk cId="401276537" sldId="285"/>
            <ac:spMk id="35" creationId="{50477B4F-2359-68A0-AB57-6FC79118F91F}"/>
          </ac:spMkLst>
        </pc:spChg>
        <pc:spChg chg="mod">
          <ac:chgData name="Carl Warom" userId="b8134005-8dc0-40ef-8d80-56834f818ec3" providerId="ADAL" clId="{02ACD5B4-5F68-4E6C-BB6D-3C2F76A695A5}" dt="2023-11-02T18:15:38.157" v="2571" actId="208"/>
          <ac:spMkLst>
            <pc:docMk/>
            <pc:sldMk cId="401276537" sldId="285"/>
            <ac:spMk id="37" creationId="{BE14E166-5F8A-D34C-5820-556DBA149108}"/>
          </ac:spMkLst>
        </pc:spChg>
        <pc:spChg chg="mod">
          <ac:chgData name="Carl Warom" userId="b8134005-8dc0-40ef-8d80-56834f818ec3" providerId="ADAL" clId="{02ACD5B4-5F68-4E6C-BB6D-3C2F76A695A5}" dt="2023-11-02T18:16:09.747" v="2586"/>
          <ac:spMkLst>
            <pc:docMk/>
            <pc:sldMk cId="401276537" sldId="285"/>
            <ac:spMk id="54" creationId="{7D0EFEF6-8931-AB4D-2B48-6FB9DFCB5FD5}"/>
          </ac:spMkLst>
        </pc:spChg>
        <pc:spChg chg="mod">
          <ac:chgData name="Carl Warom" userId="b8134005-8dc0-40ef-8d80-56834f818ec3" providerId="ADAL" clId="{02ACD5B4-5F68-4E6C-BB6D-3C2F76A695A5}" dt="2023-11-02T18:16:09.747" v="2586"/>
          <ac:spMkLst>
            <pc:docMk/>
            <pc:sldMk cId="401276537" sldId="285"/>
            <ac:spMk id="55" creationId="{09265F60-7059-9EF9-0814-0AA47AB4FF4A}"/>
          </ac:spMkLst>
        </pc:spChg>
        <pc:spChg chg="mod">
          <ac:chgData name="Carl Warom" userId="b8134005-8dc0-40ef-8d80-56834f818ec3" providerId="ADAL" clId="{02ACD5B4-5F68-4E6C-BB6D-3C2F76A695A5}" dt="2023-11-02T18:16:09.747" v="2586"/>
          <ac:spMkLst>
            <pc:docMk/>
            <pc:sldMk cId="401276537" sldId="285"/>
            <ac:spMk id="57" creationId="{CBD2CFD6-C495-F1C4-FAE0-F92DD7B52027}"/>
          </ac:spMkLst>
        </pc:spChg>
        <pc:spChg chg="mod">
          <ac:chgData name="Carl Warom" userId="b8134005-8dc0-40ef-8d80-56834f818ec3" providerId="ADAL" clId="{02ACD5B4-5F68-4E6C-BB6D-3C2F76A695A5}" dt="2023-11-02T18:16:09.747" v="2586"/>
          <ac:spMkLst>
            <pc:docMk/>
            <pc:sldMk cId="401276537" sldId="285"/>
            <ac:spMk id="58" creationId="{379628B0-1F13-18F8-001E-B0097BF19EAA}"/>
          </ac:spMkLst>
        </pc:spChg>
        <pc:spChg chg="mod">
          <ac:chgData name="Carl Warom" userId="b8134005-8dc0-40ef-8d80-56834f818ec3" providerId="ADAL" clId="{02ACD5B4-5F68-4E6C-BB6D-3C2F76A695A5}" dt="2023-11-02T18:16:09.747" v="2586"/>
          <ac:spMkLst>
            <pc:docMk/>
            <pc:sldMk cId="401276537" sldId="285"/>
            <ac:spMk id="59" creationId="{22FB6809-3BDB-B1B1-C230-DBCFCF69BED9}"/>
          </ac:spMkLst>
        </pc:spChg>
        <pc:spChg chg="mod">
          <ac:chgData name="Carl Warom" userId="b8134005-8dc0-40ef-8d80-56834f818ec3" providerId="ADAL" clId="{02ACD5B4-5F68-4E6C-BB6D-3C2F76A695A5}" dt="2023-11-02T18:16:09.747" v="2586"/>
          <ac:spMkLst>
            <pc:docMk/>
            <pc:sldMk cId="401276537" sldId="285"/>
            <ac:spMk id="61" creationId="{477ACAE7-0CD5-2C28-604B-5A57ABF04A7F}"/>
          </ac:spMkLst>
        </pc:spChg>
        <pc:spChg chg="mod">
          <ac:chgData name="Carl Warom" userId="b8134005-8dc0-40ef-8d80-56834f818ec3" providerId="ADAL" clId="{02ACD5B4-5F68-4E6C-BB6D-3C2F76A695A5}" dt="2023-11-02T18:16:09.747" v="2586"/>
          <ac:spMkLst>
            <pc:docMk/>
            <pc:sldMk cId="401276537" sldId="285"/>
            <ac:spMk id="62" creationId="{A123A257-46DF-70C0-61FB-491E1CBE8B4F}"/>
          </ac:spMkLst>
        </pc:spChg>
        <pc:spChg chg="add mod">
          <ac:chgData name="Carl Warom" userId="b8134005-8dc0-40ef-8d80-56834f818ec3" providerId="ADAL" clId="{02ACD5B4-5F68-4E6C-BB6D-3C2F76A695A5}" dt="2023-11-02T18:42:24.272" v="3224" actId="207"/>
          <ac:spMkLst>
            <pc:docMk/>
            <pc:sldMk cId="401276537" sldId="285"/>
            <ac:spMk id="80" creationId="{21167C44-6A78-61C8-5014-BC98294D25CA}"/>
          </ac:spMkLst>
        </pc:spChg>
        <pc:spChg chg="mod">
          <ac:chgData name="Carl Warom" userId="b8134005-8dc0-40ef-8d80-56834f818ec3" providerId="ADAL" clId="{02ACD5B4-5F68-4E6C-BB6D-3C2F76A695A5}" dt="2023-11-02T18:15:29.170" v="2570" actId="13926"/>
          <ac:spMkLst>
            <pc:docMk/>
            <pc:sldMk cId="401276537" sldId="285"/>
            <ac:spMk id="100" creationId="{1346EA73-86E8-54F5-516E-0E1E5519C379}"/>
          </ac:spMkLst>
        </pc:spChg>
        <pc:spChg chg="mod">
          <ac:chgData name="Carl Warom" userId="b8134005-8dc0-40ef-8d80-56834f818ec3" providerId="ADAL" clId="{02ACD5B4-5F68-4E6C-BB6D-3C2F76A695A5}" dt="2023-11-02T18:16:09.747" v="2586"/>
          <ac:spMkLst>
            <pc:docMk/>
            <pc:sldMk cId="401276537" sldId="285"/>
            <ac:spMk id="1352" creationId="{1BEBBB5E-E078-7D86-2ED1-E9FA4A5F0F56}"/>
          </ac:spMkLst>
        </pc:spChg>
        <pc:spChg chg="mod">
          <ac:chgData name="Carl Warom" userId="b8134005-8dc0-40ef-8d80-56834f818ec3" providerId="ADAL" clId="{02ACD5B4-5F68-4E6C-BB6D-3C2F76A695A5}" dt="2023-11-02T18:16:09.747" v="2586"/>
          <ac:spMkLst>
            <pc:docMk/>
            <pc:sldMk cId="401276537" sldId="285"/>
            <ac:spMk id="1353" creationId="{6DB95859-2389-DA02-4DF3-3E2961DAD24A}"/>
          </ac:spMkLst>
        </pc:spChg>
        <pc:spChg chg="mod">
          <ac:chgData name="Carl Warom" userId="b8134005-8dc0-40ef-8d80-56834f818ec3" providerId="ADAL" clId="{02ACD5B4-5F68-4E6C-BB6D-3C2F76A695A5}" dt="2023-11-02T18:16:09.747" v="2586"/>
          <ac:spMkLst>
            <pc:docMk/>
            <pc:sldMk cId="401276537" sldId="285"/>
            <ac:spMk id="1354" creationId="{E109D092-6651-A4A3-DC6B-9F1B478683B8}"/>
          </ac:spMkLst>
        </pc:spChg>
        <pc:spChg chg="mod">
          <ac:chgData name="Carl Warom" userId="b8134005-8dc0-40ef-8d80-56834f818ec3" providerId="ADAL" clId="{02ACD5B4-5F68-4E6C-BB6D-3C2F76A695A5}" dt="2023-11-02T18:16:09.747" v="2586"/>
          <ac:spMkLst>
            <pc:docMk/>
            <pc:sldMk cId="401276537" sldId="285"/>
            <ac:spMk id="1355" creationId="{FE543A3E-DC3E-5BED-29BA-9C508396B8B1}"/>
          </ac:spMkLst>
        </pc:spChg>
        <pc:spChg chg="mod">
          <ac:chgData name="Carl Warom" userId="b8134005-8dc0-40ef-8d80-56834f818ec3" providerId="ADAL" clId="{02ACD5B4-5F68-4E6C-BB6D-3C2F76A695A5}" dt="2023-11-02T18:16:09.747" v="2586"/>
          <ac:spMkLst>
            <pc:docMk/>
            <pc:sldMk cId="401276537" sldId="285"/>
            <ac:spMk id="1356" creationId="{EC036277-3BE7-FC06-3AF7-C0CA3635BBD3}"/>
          </ac:spMkLst>
        </pc:spChg>
        <pc:spChg chg="mod">
          <ac:chgData name="Carl Warom" userId="b8134005-8dc0-40ef-8d80-56834f818ec3" providerId="ADAL" clId="{02ACD5B4-5F68-4E6C-BB6D-3C2F76A695A5}" dt="2023-11-02T18:16:09.747" v="2586"/>
          <ac:spMkLst>
            <pc:docMk/>
            <pc:sldMk cId="401276537" sldId="285"/>
            <ac:spMk id="1357" creationId="{CE296E52-53B4-44EF-59F0-CBCD2E447435}"/>
          </ac:spMkLst>
        </pc:spChg>
        <pc:spChg chg="mod">
          <ac:chgData name="Carl Warom" userId="b8134005-8dc0-40ef-8d80-56834f818ec3" providerId="ADAL" clId="{02ACD5B4-5F68-4E6C-BB6D-3C2F76A695A5}" dt="2023-11-02T18:16:09.747" v="2586"/>
          <ac:spMkLst>
            <pc:docMk/>
            <pc:sldMk cId="401276537" sldId="285"/>
            <ac:spMk id="1358" creationId="{CD5435EE-DD41-50C4-39B1-35C85F62F43E}"/>
          </ac:spMkLst>
        </pc:spChg>
        <pc:spChg chg="mod">
          <ac:chgData name="Carl Warom" userId="b8134005-8dc0-40ef-8d80-56834f818ec3" providerId="ADAL" clId="{02ACD5B4-5F68-4E6C-BB6D-3C2F76A695A5}" dt="2023-11-02T18:16:09.747" v="2586"/>
          <ac:spMkLst>
            <pc:docMk/>
            <pc:sldMk cId="401276537" sldId="285"/>
            <ac:spMk id="1359" creationId="{953F7FF8-11D2-380E-430D-6066AC2DC8DA}"/>
          </ac:spMkLst>
        </pc:spChg>
        <pc:spChg chg="mod">
          <ac:chgData name="Carl Warom" userId="b8134005-8dc0-40ef-8d80-56834f818ec3" providerId="ADAL" clId="{02ACD5B4-5F68-4E6C-BB6D-3C2F76A695A5}" dt="2023-11-02T18:16:09.747" v="2586"/>
          <ac:spMkLst>
            <pc:docMk/>
            <pc:sldMk cId="401276537" sldId="285"/>
            <ac:spMk id="1360" creationId="{92C206D1-27DF-74F7-3190-F5D079801FAD}"/>
          </ac:spMkLst>
        </pc:spChg>
        <pc:spChg chg="mod">
          <ac:chgData name="Carl Warom" userId="b8134005-8dc0-40ef-8d80-56834f818ec3" providerId="ADAL" clId="{02ACD5B4-5F68-4E6C-BB6D-3C2F76A695A5}" dt="2023-11-02T18:16:09.747" v="2586"/>
          <ac:spMkLst>
            <pc:docMk/>
            <pc:sldMk cId="401276537" sldId="285"/>
            <ac:spMk id="1362" creationId="{D363AB66-97D3-F4E3-6C9D-F6A004DE6D78}"/>
          </ac:spMkLst>
        </pc:spChg>
        <pc:spChg chg="mod">
          <ac:chgData name="Carl Warom" userId="b8134005-8dc0-40ef-8d80-56834f818ec3" providerId="ADAL" clId="{02ACD5B4-5F68-4E6C-BB6D-3C2F76A695A5}" dt="2023-11-02T18:16:31.480" v="2587"/>
          <ac:spMkLst>
            <pc:docMk/>
            <pc:sldMk cId="401276537" sldId="285"/>
            <ac:spMk id="1375" creationId="{A05B6E48-F922-4C0D-1C6B-F21BBD640E64}"/>
          </ac:spMkLst>
        </pc:spChg>
        <pc:spChg chg="mod">
          <ac:chgData name="Carl Warom" userId="b8134005-8dc0-40ef-8d80-56834f818ec3" providerId="ADAL" clId="{02ACD5B4-5F68-4E6C-BB6D-3C2F76A695A5}" dt="2023-11-02T18:16:31.480" v="2587"/>
          <ac:spMkLst>
            <pc:docMk/>
            <pc:sldMk cId="401276537" sldId="285"/>
            <ac:spMk id="1376" creationId="{05B32763-B26F-1D44-060C-49F9A86AF1ED}"/>
          </ac:spMkLst>
        </pc:spChg>
        <pc:spChg chg="mod">
          <ac:chgData name="Carl Warom" userId="b8134005-8dc0-40ef-8d80-56834f818ec3" providerId="ADAL" clId="{02ACD5B4-5F68-4E6C-BB6D-3C2F76A695A5}" dt="2023-11-02T18:16:31.480" v="2587"/>
          <ac:spMkLst>
            <pc:docMk/>
            <pc:sldMk cId="401276537" sldId="285"/>
            <ac:spMk id="1377" creationId="{7C75E74D-D7D0-DAC1-8726-F5D4371B695A}"/>
          </ac:spMkLst>
        </pc:spChg>
        <pc:spChg chg="mod">
          <ac:chgData name="Carl Warom" userId="b8134005-8dc0-40ef-8d80-56834f818ec3" providerId="ADAL" clId="{02ACD5B4-5F68-4E6C-BB6D-3C2F76A695A5}" dt="2023-11-02T18:16:31.480" v="2587"/>
          <ac:spMkLst>
            <pc:docMk/>
            <pc:sldMk cId="401276537" sldId="285"/>
            <ac:spMk id="1385" creationId="{D04E8E7B-A269-C3E3-44D8-E24FECB319CE}"/>
          </ac:spMkLst>
        </pc:spChg>
        <pc:spChg chg="mod">
          <ac:chgData name="Carl Warom" userId="b8134005-8dc0-40ef-8d80-56834f818ec3" providerId="ADAL" clId="{02ACD5B4-5F68-4E6C-BB6D-3C2F76A695A5}" dt="2023-11-02T18:16:31.480" v="2587"/>
          <ac:spMkLst>
            <pc:docMk/>
            <pc:sldMk cId="401276537" sldId="285"/>
            <ac:spMk id="1386" creationId="{4ED26CA2-0AD4-9B8A-F0F7-ADDFC09CC067}"/>
          </ac:spMkLst>
        </pc:spChg>
        <pc:spChg chg="mod">
          <ac:chgData name="Carl Warom" userId="b8134005-8dc0-40ef-8d80-56834f818ec3" providerId="ADAL" clId="{02ACD5B4-5F68-4E6C-BB6D-3C2F76A695A5}" dt="2023-11-02T18:16:31.480" v="2587"/>
          <ac:spMkLst>
            <pc:docMk/>
            <pc:sldMk cId="401276537" sldId="285"/>
            <ac:spMk id="1387" creationId="{6286089B-B84C-FA0F-DF5B-363FE0DBBB53}"/>
          </ac:spMkLst>
        </pc:spChg>
        <pc:spChg chg="mod">
          <ac:chgData name="Carl Warom" userId="b8134005-8dc0-40ef-8d80-56834f818ec3" providerId="ADAL" clId="{02ACD5B4-5F68-4E6C-BB6D-3C2F76A695A5}" dt="2023-11-02T18:16:31.480" v="2587"/>
          <ac:spMkLst>
            <pc:docMk/>
            <pc:sldMk cId="401276537" sldId="285"/>
            <ac:spMk id="1388" creationId="{6B97A935-3F4C-2045-76D4-A1987BE36B74}"/>
          </ac:spMkLst>
        </pc:spChg>
        <pc:spChg chg="mod">
          <ac:chgData name="Carl Warom" userId="b8134005-8dc0-40ef-8d80-56834f818ec3" providerId="ADAL" clId="{02ACD5B4-5F68-4E6C-BB6D-3C2F76A695A5}" dt="2023-11-02T18:16:31.480" v="2587"/>
          <ac:spMkLst>
            <pc:docMk/>
            <pc:sldMk cId="401276537" sldId="285"/>
            <ac:spMk id="1397" creationId="{D84C2BDB-5C2A-BE45-AA57-76F73E36A0F9}"/>
          </ac:spMkLst>
        </pc:spChg>
        <pc:spChg chg="mod">
          <ac:chgData name="Carl Warom" userId="b8134005-8dc0-40ef-8d80-56834f818ec3" providerId="ADAL" clId="{02ACD5B4-5F68-4E6C-BB6D-3C2F76A695A5}" dt="2023-11-02T18:16:31.480" v="2587"/>
          <ac:spMkLst>
            <pc:docMk/>
            <pc:sldMk cId="401276537" sldId="285"/>
            <ac:spMk id="1398" creationId="{C1E99C7E-1255-D1CB-E894-617E6942AA85}"/>
          </ac:spMkLst>
        </pc:spChg>
        <pc:spChg chg="mod">
          <ac:chgData name="Carl Warom" userId="b8134005-8dc0-40ef-8d80-56834f818ec3" providerId="ADAL" clId="{02ACD5B4-5F68-4E6C-BB6D-3C2F76A695A5}" dt="2023-11-02T18:16:31.480" v="2587"/>
          <ac:spMkLst>
            <pc:docMk/>
            <pc:sldMk cId="401276537" sldId="285"/>
            <ac:spMk id="1399" creationId="{6E12C1B1-2AB0-1525-B682-3CC06F5D55B4}"/>
          </ac:spMkLst>
        </pc:spChg>
        <pc:spChg chg="mod">
          <ac:chgData name="Carl Warom" userId="b8134005-8dc0-40ef-8d80-56834f818ec3" providerId="ADAL" clId="{02ACD5B4-5F68-4E6C-BB6D-3C2F76A695A5}" dt="2023-11-02T18:16:31.480" v="2587"/>
          <ac:spMkLst>
            <pc:docMk/>
            <pc:sldMk cId="401276537" sldId="285"/>
            <ac:spMk id="1400" creationId="{053BEBF0-41CB-0EF8-61CB-DC360C8020A9}"/>
          </ac:spMkLst>
        </pc:spChg>
        <pc:spChg chg="mod">
          <ac:chgData name="Carl Warom" userId="b8134005-8dc0-40ef-8d80-56834f818ec3" providerId="ADAL" clId="{02ACD5B4-5F68-4E6C-BB6D-3C2F76A695A5}" dt="2023-11-02T18:16:31.480" v="2587"/>
          <ac:spMkLst>
            <pc:docMk/>
            <pc:sldMk cId="401276537" sldId="285"/>
            <ac:spMk id="1401" creationId="{234F8DEB-D422-0A45-9EE4-AFA6D9A91E9B}"/>
          </ac:spMkLst>
        </pc:spChg>
        <pc:spChg chg="mod">
          <ac:chgData name="Carl Warom" userId="b8134005-8dc0-40ef-8d80-56834f818ec3" providerId="ADAL" clId="{02ACD5B4-5F68-4E6C-BB6D-3C2F76A695A5}" dt="2023-11-02T18:16:31.480" v="2587"/>
          <ac:spMkLst>
            <pc:docMk/>
            <pc:sldMk cId="401276537" sldId="285"/>
            <ac:spMk id="1402" creationId="{547E79C6-DC21-93D5-E543-84E61DF23473}"/>
          </ac:spMkLst>
        </pc:spChg>
        <pc:spChg chg="mod">
          <ac:chgData name="Carl Warom" userId="b8134005-8dc0-40ef-8d80-56834f818ec3" providerId="ADAL" clId="{02ACD5B4-5F68-4E6C-BB6D-3C2F76A695A5}" dt="2023-11-02T18:16:31.480" v="2587"/>
          <ac:spMkLst>
            <pc:docMk/>
            <pc:sldMk cId="401276537" sldId="285"/>
            <ac:spMk id="1403" creationId="{126EE242-71AD-6669-04B9-8E51432B4313}"/>
          </ac:spMkLst>
        </pc:spChg>
        <pc:spChg chg="mod">
          <ac:chgData name="Carl Warom" userId="b8134005-8dc0-40ef-8d80-56834f818ec3" providerId="ADAL" clId="{02ACD5B4-5F68-4E6C-BB6D-3C2F76A695A5}" dt="2023-11-02T18:16:31.480" v="2587"/>
          <ac:spMkLst>
            <pc:docMk/>
            <pc:sldMk cId="401276537" sldId="285"/>
            <ac:spMk id="1404" creationId="{2D47BFA3-546A-9C2F-B478-F5D22901C5E8}"/>
          </ac:spMkLst>
        </pc:spChg>
        <pc:spChg chg="mod">
          <ac:chgData name="Carl Warom" userId="b8134005-8dc0-40ef-8d80-56834f818ec3" providerId="ADAL" clId="{02ACD5B4-5F68-4E6C-BB6D-3C2F76A695A5}" dt="2023-11-02T18:16:31.480" v="2587"/>
          <ac:spMkLst>
            <pc:docMk/>
            <pc:sldMk cId="401276537" sldId="285"/>
            <ac:spMk id="1405" creationId="{C0826246-F130-220A-14BC-15DFC7C4EA6F}"/>
          </ac:spMkLst>
        </pc:spChg>
        <pc:spChg chg="mod">
          <ac:chgData name="Carl Warom" userId="b8134005-8dc0-40ef-8d80-56834f818ec3" providerId="ADAL" clId="{02ACD5B4-5F68-4E6C-BB6D-3C2F76A695A5}" dt="2023-11-02T18:16:31.480" v="2587"/>
          <ac:spMkLst>
            <pc:docMk/>
            <pc:sldMk cId="401276537" sldId="285"/>
            <ac:spMk id="1407" creationId="{38E87DA0-63A9-0D94-AD29-DC7741E413D9}"/>
          </ac:spMkLst>
        </pc:spChg>
        <pc:grpChg chg="add del mod">
          <ac:chgData name="Carl Warom" userId="b8134005-8dc0-40ef-8d80-56834f818ec3" providerId="ADAL" clId="{02ACD5B4-5F68-4E6C-BB6D-3C2F76A695A5}" dt="2023-11-02T18:16:08.511" v="2584" actId="21"/>
          <ac:grpSpMkLst>
            <pc:docMk/>
            <pc:sldMk cId="401276537" sldId="285"/>
            <ac:grpSpMk id="8" creationId="{869103CA-C16C-16F2-0F54-524BF54E3BAB}"/>
          </ac:grpSpMkLst>
        </pc:grpChg>
        <pc:grpChg chg="add mod">
          <ac:chgData name="Carl Warom" userId="b8134005-8dc0-40ef-8d80-56834f818ec3" providerId="ADAL" clId="{02ACD5B4-5F68-4E6C-BB6D-3C2F76A695A5}" dt="2023-11-02T18:16:09.747" v="2586"/>
          <ac:grpSpMkLst>
            <pc:docMk/>
            <pc:sldMk cId="401276537" sldId="285"/>
            <ac:grpSpMk id="53" creationId="{3979C600-EC47-9436-A4DF-F2D9043FF992}"/>
          </ac:grpSpMkLst>
        </pc:grpChg>
        <pc:grpChg chg="del mod">
          <ac:chgData name="Carl Warom" userId="b8134005-8dc0-40ef-8d80-56834f818ec3" providerId="ADAL" clId="{02ACD5B4-5F68-4E6C-BB6D-3C2F76A695A5}" dt="2023-11-02T18:16:43.806" v="2589" actId="478"/>
          <ac:grpSpMkLst>
            <pc:docMk/>
            <pc:sldMk cId="401276537" sldId="285"/>
            <ac:grpSpMk id="1218" creationId="{E64F8005-5706-9142-712A-1453CAB008F6}"/>
          </ac:grpSpMkLst>
        </pc:grpChg>
        <pc:grpChg chg="del">
          <ac:chgData name="Carl Warom" userId="b8134005-8dc0-40ef-8d80-56834f818ec3" providerId="ADAL" clId="{02ACD5B4-5F68-4E6C-BB6D-3C2F76A695A5}" dt="2023-11-02T18:16:09.440" v="2585" actId="478"/>
          <ac:grpSpMkLst>
            <pc:docMk/>
            <pc:sldMk cId="401276537" sldId="285"/>
            <ac:grpSpMk id="1256" creationId="{713486CE-FFF0-5246-550F-78B3374DDD40}"/>
          </ac:grpSpMkLst>
        </pc:grpChg>
        <pc:grpChg chg="add mod">
          <ac:chgData name="Carl Warom" userId="b8134005-8dc0-40ef-8d80-56834f818ec3" providerId="ADAL" clId="{02ACD5B4-5F68-4E6C-BB6D-3C2F76A695A5}" dt="2023-11-02T18:16:31.480" v="2587"/>
          <ac:grpSpMkLst>
            <pc:docMk/>
            <pc:sldMk cId="401276537" sldId="285"/>
            <ac:grpSpMk id="1374" creationId="{1DC7D1E2-2DA4-23D0-7770-07E19AC63C39}"/>
          </ac:grpSpMkLst>
        </pc:grpChg>
        <pc:cxnChg chg="add del mod">
          <ac:chgData name="Carl Warom" userId="b8134005-8dc0-40ef-8d80-56834f818ec3" providerId="ADAL" clId="{02ACD5B4-5F68-4E6C-BB6D-3C2F76A695A5}" dt="2023-11-02T18:15:08.800" v="2567"/>
          <ac:cxnSpMkLst>
            <pc:docMk/>
            <pc:sldMk cId="401276537" sldId="285"/>
            <ac:cxnSpMk id="7" creationId="{2B12F2F2-32BB-5DDE-ED51-23BA20547BC1}"/>
          </ac:cxnSpMkLst>
        </pc:cxnChg>
        <pc:cxnChg chg="mod">
          <ac:chgData name="Carl Warom" userId="b8134005-8dc0-40ef-8d80-56834f818ec3" providerId="ADAL" clId="{02ACD5B4-5F68-4E6C-BB6D-3C2F76A695A5}" dt="2023-11-02T18:15:38.157" v="2571" actId="208"/>
          <ac:cxnSpMkLst>
            <pc:docMk/>
            <pc:sldMk cId="401276537" sldId="285"/>
            <ac:cxnSpMk id="16" creationId="{0281FE88-1C15-32F1-0E61-323BFF2A759B}"/>
          </ac:cxnSpMkLst>
        </pc:cxnChg>
        <pc:cxnChg chg="mod">
          <ac:chgData name="Carl Warom" userId="b8134005-8dc0-40ef-8d80-56834f818ec3" providerId="ADAL" clId="{02ACD5B4-5F68-4E6C-BB6D-3C2F76A695A5}" dt="2023-11-02T18:15:38.157" v="2571" actId="208"/>
          <ac:cxnSpMkLst>
            <pc:docMk/>
            <pc:sldMk cId="401276537" sldId="285"/>
            <ac:cxnSpMk id="17" creationId="{1D3F0DE1-EFDA-8CBB-259C-022686C1B24B}"/>
          </ac:cxnSpMkLst>
        </pc:cxnChg>
        <pc:cxnChg chg="mod">
          <ac:chgData name="Carl Warom" userId="b8134005-8dc0-40ef-8d80-56834f818ec3" providerId="ADAL" clId="{02ACD5B4-5F68-4E6C-BB6D-3C2F76A695A5}" dt="2023-11-02T18:15:38.157" v="2571" actId="208"/>
          <ac:cxnSpMkLst>
            <pc:docMk/>
            <pc:sldMk cId="401276537" sldId="285"/>
            <ac:cxnSpMk id="18" creationId="{FADF1C05-FF03-E0C2-A582-6416DBAD28C8}"/>
          </ac:cxnSpMkLst>
        </pc:cxnChg>
        <pc:cxnChg chg="mod">
          <ac:chgData name="Carl Warom" userId="b8134005-8dc0-40ef-8d80-56834f818ec3" providerId="ADAL" clId="{02ACD5B4-5F68-4E6C-BB6D-3C2F76A695A5}" dt="2023-11-02T18:15:38.157" v="2571" actId="208"/>
          <ac:cxnSpMkLst>
            <pc:docMk/>
            <pc:sldMk cId="401276537" sldId="285"/>
            <ac:cxnSpMk id="19" creationId="{F3593F2F-007F-212F-6BEA-BACE7F916891}"/>
          </ac:cxnSpMkLst>
        </pc:cxnChg>
        <pc:cxnChg chg="mod">
          <ac:chgData name="Carl Warom" userId="b8134005-8dc0-40ef-8d80-56834f818ec3" providerId="ADAL" clId="{02ACD5B4-5F68-4E6C-BB6D-3C2F76A695A5}" dt="2023-11-02T18:15:38.157" v="2571" actId="208"/>
          <ac:cxnSpMkLst>
            <pc:docMk/>
            <pc:sldMk cId="401276537" sldId="285"/>
            <ac:cxnSpMk id="21" creationId="{E5824C8B-B0F9-0AF9-A18E-246F6C620FBB}"/>
          </ac:cxnSpMkLst>
        </pc:cxnChg>
        <pc:cxnChg chg="mod">
          <ac:chgData name="Carl Warom" userId="b8134005-8dc0-40ef-8d80-56834f818ec3" providerId="ADAL" clId="{02ACD5B4-5F68-4E6C-BB6D-3C2F76A695A5}" dt="2023-11-02T18:15:38.157" v="2571" actId="208"/>
          <ac:cxnSpMkLst>
            <pc:docMk/>
            <pc:sldMk cId="401276537" sldId="285"/>
            <ac:cxnSpMk id="23" creationId="{97A7E7FA-2C9A-45B7-61A4-78C109AE8DF3}"/>
          </ac:cxnSpMkLst>
        </pc:cxnChg>
        <pc:cxnChg chg="mod">
          <ac:chgData name="Carl Warom" userId="b8134005-8dc0-40ef-8d80-56834f818ec3" providerId="ADAL" clId="{02ACD5B4-5F68-4E6C-BB6D-3C2F76A695A5}" dt="2023-11-02T18:15:38.157" v="2571" actId="208"/>
          <ac:cxnSpMkLst>
            <pc:docMk/>
            <pc:sldMk cId="401276537" sldId="285"/>
            <ac:cxnSpMk id="25" creationId="{0914AB16-B7F5-FE72-99FE-AE5B805280DE}"/>
          </ac:cxnSpMkLst>
        </pc:cxnChg>
        <pc:cxnChg chg="mod">
          <ac:chgData name="Carl Warom" userId="b8134005-8dc0-40ef-8d80-56834f818ec3" providerId="ADAL" clId="{02ACD5B4-5F68-4E6C-BB6D-3C2F76A695A5}" dt="2023-11-02T18:15:38.157" v="2571" actId="208"/>
          <ac:cxnSpMkLst>
            <pc:docMk/>
            <pc:sldMk cId="401276537" sldId="285"/>
            <ac:cxnSpMk id="26" creationId="{B81CB503-04DB-3D59-8158-CB641F89580D}"/>
          </ac:cxnSpMkLst>
        </pc:cxnChg>
        <pc:cxnChg chg="mod">
          <ac:chgData name="Carl Warom" userId="b8134005-8dc0-40ef-8d80-56834f818ec3" providerId="ADAL" clId="{02ACD5B4-5F68-4E6C-BB6D-3C2F76A695A5}" dt="2023-11-02T18:15:38.157" v="2571" actId="208"/>
          <ac:cxnSpMkLst>
            <pc:docMk/>
            <pc:sldMk cId="401276537" sldId="285"/>
            <ac:cxnSpMk id="36" creationId="{60F89049-6F61-C63A-DC55-3AFF38418784}"/>
          </ac:cxnSpMkLst>
        </pc:cxnChg>
        <pc:cxnChg chg="mod">
          <ac:chgData name="Carl Warom" userId="b8134005-8dc0-40ef-8d80-56834f818ec3" providerId="ADAL" clId="{02ACD5B4-5F68-4E6C-BB6D-3C2F76A695A5}" dt="2023-11-02T18:16:08.511" v="2584" actId="21"/>
          <ac:cxnSpMkLst>
            <pc:docMk/>
            <pc:sldMk cId="401276537" sldId="285"/>
            <ac:cxnSpMk id="38" creationId="{AD809C77-00C2-660D-2541-5DECB6EC8BA7}"/>
          </ac:cxnSpMkLst>
        </pc:cxnChg>
        <pc:cxnChg chg="mod">
          <ac:chgData name="Carl Warom" userId="b8134005-8dc0-40ef-8d80-56834f818ec3" providerId="ADAL" clId="{02ACD5B4-5F68-4E6C-BB6D-3C2F76A695A5}" dt="2023-11-02T18:15:38.157" v="2571" actId="208"/>
          <ac:cxnSpMkLst>
            <pc:docMk/>
            <pc:sldMk cId="401276537" sldId="285"/>
            <ac:cxnSpMk id="39" creationId="{5512B53D-F1D3-63D2-E9A2-CA70B17EF3D1}"/>
          </ac:cxnSpMkLst>
        </pc:cxnChg>
        <pc:cxnChg chg="mod">
          <ac:chgData name="Carl Warom" userId="b8134005-8dc0-40ef-8d80-56834f818ec3" providerId="ADAL" clId="{02ACD5B4-5F68-4E6C-BB6D-3C2F76A695A5}" dt="2023-11-02T18:15:38.157" v="2571" actId="208"/>
          <ac:cxnSpMkLst>
            <pc:docMk/>
            <pc:sldMk cId="401276537" sldId="285"/>
            <ac:cxnSpMk id="40" creationId="{3459AD00-283E-B867-7366-1BF3147B7E17}"/>
          </ac:cxnSpMkLst>
        </pc:cxnChg>
        <pc:cxnChg chg="mod">
          <ac:chgData name="Carl Warom" userId="b8134005-8dc0-40ef-8d80-56834f818ec3" providerId="ADAL" clId="{02ACD5B4-5F68-4E6C-BB6D-3C2F76A695A5}" dt="2023-11-02T18:15:38.157" v="2571" actId="208"/>
          <ac:cxnSpMkLst>
            <pc:docMk/>
            <pc:sldMk cId="401276537" sldId="285"/>
            <ac:cxnSpMk id="41" creationId="{6C9BF5A6-BD22-1E40-1BE5-392C0B1303B5}"/>
          </ac:cxnSpMkLst>
        </pc:cxnChg>
        <pc:cxnChg chg="mod">
          <ac:chgData name="Carl Warom" userId="b8134005-8dc0-40ef-8d80-56834f818ec3" providerId="ADAL" clId="{02ACD5B4-5F68-4E6C-BB6D-3C2F76A695A5}" dt="2023-11-02T18:15:38.157" v="2571" actId="208"/>
          <ac:cxnSpMkLst>
            <pc:docMk/>
            <pc:sldMk cId="401276537" sldId="285"/>
            <ac:cxnSpMk id="42" creationId="{0C7DD727-5659-BFF3-0EBE-2EE55825DB16}"/>
          </ac:cxnSpMkLst>
        </pc:cxnChg>
        <pc:cxnChg chg="mod">
          <ac:chgData name="Carl Warom" userId="b8134005-8dc0-40ef-8d80-56834f818ec3" providerId="ADAL" clId="{02ACD5B4-5F68-4E6C-BB6D-3C2F76A695A5}" dt="2023-11-02T18:15:38.157" v="2571" actId="208"/>
          <ac:cxnSpMkLst>
            <pc:docMk/>
            <pc:sldMk cId="401276537" sldId="285"/>
            <ac:cxnSpMk id="43" creationId="{6C7B2342-F3CE-0C84-422B-DFF6E84D83A0}"/>
          </ac:cxnSpMkLst>
        </pc:cxnChg>
        <pc:cxnChg chg="mod">
          <ac:chgData name="Carl Warom" userId="b8134005-8dc0-40ef-8d80-56834f818ec3" providerId="ADAL" clId="{02ACD5B4-5F68-4E6C-BB6D-3C2F76A695A5}" dt="2023-11-02T18:15:38.157" v="2571" actId="208"/>
          <ac:cxnSpMkLst>
            <pc:docMk/>
            <pc:sldMk cId="401276537" sldId="285"/>
            <ac:cxnSpMk id="44" creationId="{A3460BE0-B3D2-289C-21E0-57021981B146}"/>
          </ac:cxnSpMkLst>
        </pc:cxnChg>
        <pc:cxnChg chg="mod">
          <ac:chgData name="Carl Warom" userId="b8134005-8dc0-40ef-8d80-56834f818ec3" providerId="ADAL" clId="{02ACD5B4-5F68-4E6C-BB6D-3C2F76A695A5}" dt="2023-11-02T18:15:38.157" v="2571" actId="208"/>
          <ac:cxnSpMkLst>
            <pc:docMk/>
            <pc:sldMk cId="401276537" sldId="285"/>
            <ac:cxnSpMk id="46" creationId="{3B4D4261-093E-1729-D462-48BC4CBC25D7}"/>
          </ac:cxnSpMkLst>
        </pc:cxnChg>
        <pc:cxnChg chg="mod">
          <ac:chgData name="Carl Warom" userId="b8134005-8dc0-40ef-8d80-56834f818ec3" providerId="ADAL" clId="{02ACD5B4-5F68-4E6C-BB6D-3C2F76A695A5}" dt="2023-11-02T18:15:38.157" v="2571" actId="208"/>
          <ac:cxnSpMkLst>
            <pc:docMk/>
            <pc:sldMk cId="401276537" sldId="285"/>
            <ac:cxnSpMk id="48" creationId="{DE652636-CDA5-EADE-D4FF-9C9C02BC84B9}"/>
          </ac:cxnSpMkLst>
        </pc:cxnChg>
        <pc:cxnChg chg="mod">
          <ac:chgData name="Carl Warom" userId="b8134005-8dc0-40ef-8d80-56834f818ec3" providerId="ADAL" clId="{02ACD5B4-5F68-4E6C-BB6D-3C2F76A695A5}" dt="2023-11-02T18:15:38.157" v="2571" actId="208"/>
          <ac:cxnSpMkLst>
            <pc:docMk/>
            <pc:sldMk cId="401276537" sldId="285"/>
            <ac:cxnSpMk id="49" creationId="{3CB57627-E277-FA18-D456-4C14F5B23E01}"/>
          </ac:cxnSpMkLst>
        </pc:cxnChg>
        <pc:cxnChg chg="mod">
          <ac:chgData name="Carl Warom" userId="b8134005-8dc0-40ef-8d80-56834f818ec3" providerId="ADAL" clId="{02ACD5B4-5F68-4E6C-BB6D-3C2F76A695A5}" dt="2023-11-02T18:15:38.157" v="2571" actId="208"/>
          <ac:cxnSpMkLst>
            <pc:docMk/>
            <pc:sldMk cId="401276537" sldId="285"/>
            <ac:cxnSpMk id="50" creationId="{940C60F5-A27A-8F57-3538-DCE22067394D}"/>
          </ac:cxnSpMkLst>
        </pc:cxnChg>
        <pc:cxnChg chg="mod">
          <ac:chgData name="Carl Warom" userId="b8134005-8dc0-40ef-8d80-56834f818ec3" providerId="ADAL" clId="{02ACD5B4-5F68-4E6C-BB6D-3C2F76A695A5}" dt="2023-11-02T18:16:31.480" v="2587"/>
          <ac:cxnSpMkLst>
            <pc:docMk/>
            <pc:sldMk cId="401276537" sldId="285"/>
            <ac:cxnSpMk id="64" creationId="{99C3344F-273D-27F9-57BB-7BE3A7DD9F7E}"/>
          </ac:cxnSpMkLst>
        </pc:cxnChg>
        <pc:cxnChg chg="mod">
          <ac:chgData name="Carl Warom" userId="b8134005-8dc0-40ef-8d80-56834f818ec3" providerId="ADAL" clId="{02ACD5B4-5F68-4E6C-BB6D-3C2F76A695A5}" dt="2023-11-02T18:16:31.480" v="2587"/>
          <ac:cxnSpMkLst>
            <pc:docMk/>
            <pc:sldMk cId="401276537" sldId="285"/>
            <ac:cxnSpMk id="65" creationId="{12DD3231-91B2-D204-7DD4-8DAB3990C034}"/>
          </ac:cxnSpMkLst>
        </pc:cxnChg>
        <pc:cxnChg chg="mod">
          <ac:chgData name="Carl Warom" userId="b8134005-8dc0-40ef-8d80-56834f818ec3" providerId="ADAL" clId="{02ACD5B4-5F68-4E6C-BB6D-3C2F76A695A5}" dt="2023-11-02T18:16:31.480" v="2587"/>
          <ac:cxnSpMkLst>
            <pc:docMk/>
            <pc:sldMk cId="401276537" sldId="285"/>
            <ac:cxnSpMk id="67" creationId="{D73DA0BC-0041-6237-683F-230DBE29736C}"/>
          </ac:cxnSpMkLst>
        </pc:cxnChg>
        <pc:cxnChg chg="mod">
          <ac:chgData name="Carl Warom" userId="b8134005-8dc0-40ef-8d80-56834f818ec3" providerId="ADAL" clId="{02ACD5B4-5F68-4E6C-BB6D-3C2F76A695A5}" dt="2023-11-02T18:16:31.480" v="2587"/>
          <ac:cxnSpMkLst>
            <pc:docMk/>
            <pc:sldMk cId="401276537" sldId="285"/>
            <ac:cxnSpMk id="68" creationId="{899195CB-F48C-24E4-4E04-5C548CF84F75}"/>
          </ac:cxnSpMkLst>
        </pc:cxnChg>
        <pc:cxnChg chg="mod">
          <ac:chgData name="Carl Warom" userId="b8134005-8dc0-40ef-8d80-56834f818ec3" providerId="ADAL" clId="{02ACD5B4-5F68-4E6C-BB6D-3C2F76A695A5}" dt="2023-11-02T18:16:31.480" v="2587"/>
          <ac:cxnSpMkLst>
            <pc:docMk/>
            <pc:sldMk cId="401276537" sldId="285"/>
            <ac:cxnSpMk id="70" creationId="{16094047-2DB5-CB8A-ADFC-389F96F8A294}"/>
          </ac:cxnSpMkLst>
        </pc:cxnChg>
        <pc:cxnChg chg="mod">
          <ac:chgData name="Carl Warom" userId="b8134005-8dc0-40ef-8d80-56834f818ec3" providerId="ADAL" clId="{02ACD5B4-5F68-4E6C-BB6D-3C2F76A695A5}" dt="2023-11-02T18:16:31.480" v="2587"/>
          <ac:cxnSpMkLst>
            <pc:docMk/>
            <pc:sldMk cId="401276537" sldId="285"/>
            <ac:cxnSpMk id="71" creationId="{098C50C2-057D-F014-0349-B88F270F08C0}"/>
          </ac:cxnSpMkLst>
        </pc:cxnChg>
        <pc:cxnChg chg="mod">
          <ac:chgData name="Carl Warom" userId="b8134005-8dc0-40ef-8d80-56834f818ec3" providerId="ADAL" clId="{02ACD5B4-5F68-4E6C-BB6D-3C2F76A695A5}" dt="2023-11-02T18:16:31.480" v="2587"/>
          <ac:cxnSpMkLst>
            <pc:docMk/>
            <pc:sldMk cId="401276537" sldId="285"/>
            <ac:cxnSpMk id="72" creationId="{30C39311-68F4-CB59-EA68-A48FEC37702D}"/>
          </ac:cxnSpMkLst>
        </pc:cxnChg>
        <pc:cxnChg chg="mod">
          <ac:chgData name="Carl Warom" userId="b8134005-8dc0-40ef-8d80-56834f818ec3" providerId="ADAL" clId="{02ACD5B4-5F68-4E6C-BB6D-3C2F76A695A5}" dt="2023-11-02T18:16:31.480" v="2587"/>
          <ac:cxnSpMkLst>
            <pc:docMk/>
            <pc:sldMk cId="401276537" sldId="285"/>
            <ac:cxnSpMk id="73" creationId="{3271D0B1-6DA2-4744-B10C-48C073BA7889}"/>
          </ac:cxnSpMkLst>
        </pc:cxnChg>
        <pc:cxnChg chg="mod">
          <ac:chgData name="Carl Warom" userId="b8134005-8dc0-40ef-8d80-56834f818ec3" providerId="ADAL" clId="{02ACD5B4-5F68-4E6C-BB6D-3C2F76A695A5}" dt="2023-11-02T18:16:31.480" v="2587"/>
          <ac:cxnSpMkLst>
            <pc:docMk/>
            <pc:sldMk cId="401276537" sldId="285"/>
            <ac:cxnSpMk id="74" creationId="{07EE50C0-640E-FA33-2C6D-1A4B9DC8BD96}"/>
          </ac:cxnSpMkLst>
        </pc:cxnChg>
        <pc:cxnChg chg="mod">
          <ac:chgData name="Carl Warom" userId="b8134005-8dc0-40ef-8d80-56834f818ec3" providerId="ADAL" clId="{02ACD5B4-5F68-4E6C-BB6D-3C2F76A695A5}" dt="2023-11-02T18:16:31.480" v="2587"/>
          <ac:cxnSpMkLst>
            <pc:docMk/>
            <pc:sldMk cId="401276537" sldId="285"/>
            <ac:cxnSpMk id="78" creationId="{5405BD45-31FD-7F57-DC27-C58104C022C8}"/>
          </ac:cxnSpMkLst>
        </pc:cxnChg>
        <pc:cxnChg chg="mod">
          <ac:chgData name="Carl Warom" userId="b8134005-8dc0-40ef-8d80-56834f818ec3" providerId="ADAL" clId="{02ACD5B4-5F68-4E6C-BB6D-3C2F76A695A5}" dt="2023-11-02T18:16:31.480" v="2587"/>
          <ac:cxnSpMkLst>
            <pc:docMk/>
            <pc:sldMk cId="401276537" sldId="285"/>
            <ac:cxnSpMk id="79" creationId="{1802DF55-81EE-E5BE-356E-2E8879554843}"/>
          </ac:cxnSpMkLst>
        </pc:cxnChg>
        <pc:cxnChg chg="mod">
          <ac:chgData name="Carl Warom" userId="b8134005-8dc0-40ef-8d80-56834f818ec3" providerId="ADAL" clId="{02ACD5B4-5F68-4E6C-BB6D-3C2F76A695A5}" dt="2023-11-02T18:16:43.806" v="2589" actId="478"/>
          <ac:cxnSpMkLst>
            <pc:docMk/>
            <pc:sldMk cId="401276537" sldId="285"/>
            <ac:cxnSpMk id="1245" creationId="{F73F1350-8364-FA00-3371-FA118E67D57E}"/>
          </ac:cxnSpMkLst>
        </pc:cxnChg>
        <pc:cxnChg chg="mod">
          <ac:chgData name="Carl Warom" userId="b8134005-8dc0-40ef-8d80-56834f818ec3" providerId="ADAL" clId="{02ACD5B4-5F68-4E6C-BB6D-3C2F76A695A5}" dt="2023-11-02T18:16:09.440" v="2585" actId="478"/>
          <ac:cxnSpMkLst>
            <pc:docMk/>
            <pc:sldMk cId="401276537" sldId="285"/>
            <ac:cxnSpMk id="1283" creationId="{28024387-2C81-5905-A242-3747E0064DF4}"/>
          </ac:cxnSpMkLst>
        </pc:cxnChg>
        <pc:cxnChg chg="mod">
          <ac:chgData name="Carl Warom" userId="b8134005-8dc0-40ef-8d80-56834f818ec3" providerId="ADAL" clId="{02ACD5B4-5F68-4E6C-BB6D-3C2F76A695A5}" dt="2023-11-02T18:16:09.747" v="2586"/>
          <ac:cxnSpMkLst>
            <pc:docMk/>
            <pc:sldMk cId="401276537" sldId="285"/>
            <ac:cxnSpMk id="1344" creationId="{9D8CFE5F-9B6A-F518-ABE7-EDEF8E4699C0}"/>
          </ac:cxnSpMkLst>
        </pc:cxnChg>
        <pc:cxnChg chg="mod">
          <ac:chgData name="Carl Warom" userId="b8134005-8dc0-40ef-8d80-56834f818ec3" providerId="ADAL" clId="{02ACD5B4-5F68-4E6C-BB6D-3C2F76A695A5}" dt="2023-11-02T18:16:09.747" v="2586"/>
          <ac:cxnSpMkLst>
            <pc:docMk/>
            <pc:sldMk cId="401276537" sldId="285"/>
            <ac:cxnSpMk id="1345" creationId="{0E2B7478-609E-7E4B-3EC1-D7F3BFC56488}"/>
          </ac:cxnSpMkLst>
        </pc:cxnChg>
        <pc:cxnChg chg="mod">
          <ac:chgData name="Carl Warom" userId="b8134005-8dc0-40ef-8d80-56834f818ec3" providerId="ADAL" clId="{02ACD5B4-5F68-4E6C-BB6D-3C2F76A695A5}" dt="2023-11-02T18:16:09.747" v="2586"/>
          <ac:cxnSpMkLst>
            <pc:docMk/>
            <pc:sldMk cId="401276537" sldId="285"/>
            <ac:cxnSpMk id="1346" creationId="{6EAED251-2A8A-0B65-1BC9-C0C896973B2C}"/>
          </ac:cxnSpMkLst>
        </pc:cxnChg>
        <pc:cxnChg chg="mod">
          <ac:chgData name="Carl Warom" userId="b8134005-8dc0-40ef-8d80-56834f818ec3" providerId="ADAL" clId="{02ACD5B4-5F68-4E6C-BB6D-3C2F76A695A5}" dt="2023-11-02T18:16:09.747" v="2586"/>
          <ac:cxnSpMkLst>
            <pc:docMk/>
            <pc:sldMk cId="401276537" sldId="285"/>
            <ac:cxnSpMk id="1347" creationId="{1D4C4F96-E72F-8443-0149-64027802D88E}"/>
          </ac:cxnSpMkLst>
        </pc:cxnChg>
        <pc:cxnChg chg="mod">
          <ac:chgData name="Carl Warom" userId="b8134005-8dc0-40ef-8d80-56834f818ec3" providerId="ADAL" clId="{02ACD5B4-5F68-4E6C-BB6D-3C2F76A695A5}" dt="2023-11-02T18:16:09.747" v="2586"/>
          <ac:cxnSpMkLst>
            <pc:docMk/>
            <pc:sldMk cId="401276537" sldId="285"/>
            <ac:cxnSpMk id="1348" creationId="{277D3F29-4567-885D-F879-0210D42C8759}"/>
          </ac:cxnSpMkLst>
        </pc:cxnChg>
        <pc:cxnChg chg="mod">
          <ac:chgData name="Carl Warom" userId="b8134005-8dc0-40ef-8d80-56834f818ec3" providerId="ADAL" clId="{02ACD5B4-5F68-4E6C-BB6D-3C2F76A695A5}" dt="2023-11-02T18:16:09.747" v="2586"/>
          <ac:cxnSpMkLst>
            <pc:docMk/>
            <pc:sldMk cId="401276537" sldId="285"/>
            <ac:cxnSpMk id="1349" creationId="{0DA40A5F-79F9-A253-E1F0-B964AC5B46BE}"/>
          </ac:cxnSpMkLst>
        </pc:cxnChg>
        <pc:cxnChg chg="mod">
          <ac:chgData name="Carl Warom" userId="b8134005-8dc0-40ef-8d80-56834f818ec3" providerId="ADAL" clId="{02ACD5B4-5F68-4E6C-BB6D-3C2F76A695A5}" dt="2023-11-02T18:16:09.747" v="2586"/>
          <ac:cxnSpMkLst>
            <pc:docMk/>
            <pc:sldMk cId="401276537" sldId="285"/>
            <ac:cxnSpMk id="1350" creationId="{11C466B0-0CA9-00AC-98C1-B7C4A9544C1D}"/>
          </ac:cxnSpMkLst>
        </pc:cxnChg>
        <pc:cxnChg chg="mod">
          <ac:chgData name="Carl Warom" userId="b8134005-8dc0-40ef-8d80-56834f818ec3" providerId="ADAL" clId="{02ACD5B4-5F68-4E6C-BB6D-3C2F76A695A5}" dt="2023-11-02T18:16:09.747" v="2586"/>
          <ac:cxnSpMkLst>
            <pc:docMk/>
            <pc:sldMk cId="401276537" sldId="285"/>
            <ac:cxnSpMk id="1351" creationId="{89F154BE-6684-4AA2-FA5A-D88B95B4B819}"/>
          </ac:cxnSpMkLst>
        </pc:cxnChg>
        <pc:cxnChg chg="mod">
          <ac:chgData name="Carl Warom" userId="b8134005-8dc0-40ef-8d80-56834f818ec3" providerId="ADAL" clId="{02ACD5B4-5F68-4E6C-BB6D-3C2F76A695A5}" dt="2023-11-02T18:16:09.747" v="2586"/>
          <ac:cxnSpMkLst>
            <pc:docMk/>
            <pc:sldMk cId="401276537" sldId="285"/>
            <ac:cxnSpMk id="1361" creationId="{2810DBA4-1A20-A806-3F94-5E7CCB3AC087}"/>
          </ac:cxnSpMkLst>
        </pc:cxnChg>
        <pc:cxnChg chg="mod">
          <ac:chgData name="Carl Warom" userId="b8134005-8dc0-40ef-8d80-56834f818ec3" providerId="ADAL" clId="{02ACD5B4-5F68-4E6C-BB6D-3C2F76A695A5}" dt="2023-11-02T18:16:09.747" v="2586"/>
          <ac:cxnSpMkLst>
            <pc:docMk/>
            <pc:sldMk cId="401276537" sldId="285"/>
            <ac:cxnSpMk id="1363" creationId="{DD2D53DD-2E87-436A-D05A-80B037023BE9}"/>
          </ac:cxnSpMkLst>
        </pc:cxnChg>
        <pc:cxnChg chg="mod">
          <ac:chgData name="Carl Warom" userId="b8134005-8dc0-40ef-8d80-56834f818ec3" providerId="ADAL" clId="{02ACD5B4-5F68-4E6C-BB6D-3C2F76A695A5}" dt="2023-11-02T18:16:09.747" v="2586"/>
          <ac:cxnSpMkLst>
            <pc:docMk/>
            <pc:sldMk cId="401276537" sldId="285"/>
            <ac:cxnSpMk id="1364" creationId="{91165582-5880-A526-41E4-6DC926F1F2DE}"/>
          </ac:cxnSpMkLst>
        </pc:cxnChg>
        <pc:cxnChg chg="mod">
          <ac:chgData name="Carl Warom" userId="b8134005-8dc0-40ef-8d80-56834f818ec3" providerId="ADAL" clId="{02ACD5B4-5F68-4E6C-BB6D-3C2F76A695A5}" dt="2023-11-02T18:16:09.747" v="2586"/>
          <ac:cxnSpMkLst>
            <pc:docMk/>
            <pc:sldMk cId="401276537" sldId="285"/>
            <ac:cxnSpMk id="1365" creationId="{8ED05DF6-F0D4-D34F-FAC0-21669E2F790B}"/>
          </ac:cxnSpMkLst>
        </pc:cxnChg>
        <pc:cxnChg chg="mod">
          <ac:chgData name="Carl Warom" userId="b8134005-8dc0-40ef-8d80-56834f818ec3" providerId="ADAL" clId="{02ACD5B4-5F68-4E6C-BB6D-3C2F76A695A5}" dt="2023-11-02T18:16:09.747" v="2586"/>
          <ac:cxnSpMkLst>
            <pc:docMk/>
            <pc:sldMk cId="401276537" sldId="285"/>
            <ac:cxnSpMk id="1366" creationId="{FB73AC7A-44BA-63B7-9B8A-42A426DA8D53}"/>
          </ac:cxnSpMkLst>
        </pc:cxnChg>
        <pc:cxnChg chg="mod">
          <ac:chgData name="Carl Warom" userId="b8134005-8dc0-40ef-8d80-56834f818ec3" providerId="ADAL" clId="{02ACD5B4-5F68-4E6C-BB6D-3C2F76A695A5}" dt="2023-11-02T18:16:09.747" v="2586"/>
          <ac:cxnSpMkLst>
            <pc:docMk/>
            <pc:sldMk cId="401276537" sldId="285"/>
            <ac:cxnSpMk id="1367" creationId="{ACA9E8AD-2FF6-5814-B6D1-6923626255A5}"/>
          </ac:cxnSpMkLst>
        </pc:cxnChg>
        <pc:cxnChg chg="mod">
          <ac:chgData name="Carl Warom" userId="b8134005-8dc0-40ef-8d80-56834f818ec3" providerId="ADAL" clId="{02ACD5B4-5F68-4E6C-BB6D-3C2F76A695A5}" dt="2023-11-02T18:16:09.747" v="2586"/>
          <ac:cxnSpMkLst>
            <pc:docMk/>
            <pc:sldMk cId="401276537" sldId="285"/>
            <ac:cxnSpMk id="1368" creationId="{EAFE3AD6-514B-01E9-0977-D5993FCE0F76}"/>
          </ac:cxnSpMkLst>
        </pc:cxnChg>
        <pc:cxnChg chg="mod">
          <ac:chgData name="Carl Warom" userId="b8134005-8dc0-40ef-8d80-56834f818ec3" providerId="ADAL" clId="{02ACD5B4-5F68-4E6C-BB6D-3C2F76A695A5}" dt="2023-11-02T18:16:09.747" v="2586"/>
          <ac:cxnSpMkLst>
            <pc:docMk/>
            <pc:sldMk cId="401276537" sldId="285"/>
            <ac:cxnSpMk id="1369" creationId="{FB5A65A6-2B12-8B31-D2DD-CF09DB65BCAC}"/>
          </ac:cxnSpMkLst>
        </pc:cxnChg>
        <pc:cxnChg chg="mod">
          <ac:chgData name="Carl Warom" userId="b8134005-8dc0-40ef-8d80-56834f818ec3" providerId="ADAL" clId="{02ACD5B4-5F68-4E6C-BB6D-3C2F76A695A5}" dt="2023-11-02T18:16:09.747" v="2586"/>
          <ac:cxnSpMkLst>
            <pc:docMk/>
            <pc:sldMk cId="401276537" sldId="285"/>
            <ac:cxnSpMk id="1370" creationId="{D49C71C6-0C28-4156-F794-575B0D3D8C45}"/>
          </ac:cxnSpMkLst>
        </pc:cxnChg>
        <pc:cxnChg chg="mod">
          <ac:chgData name="Carl Warom" userId="b8134005-8dc0-40ef-8d80-56834f818ec3" providerId="ADAL" clId="{02ACD5B4-5F68-4E6C-BB6D-3C2F76A695A5}" dt="2023-11-02T18:16:09.747" v="2586"/>
          <ac:cxnSpMkLst>
            <pc:docMk/>
            <pc:sldMk cId="401276537" sldId="285"/>
            <ac:cxnSpMk id="1371" creationId="{6DD3D5E5-B54E-2A9E-CECE-3C28E3FA5784}"/>
          </ac:cxnSpMkLst>
        </pc:cxnChg>
        <pc:cxnChg chg="mod">
          <ac:chgData name="Carl Warom" userId="b8134005-8dc0-40ef-8d80-56834f818ec3" providerId="ADAL" clId="{02ACD5B4-5F68-4E6C-BB6D-3C2F76A695A5}" dt="2023-11-02T18:16:09.747" v="2586"/>
          <ac:cxnSpMkLst>
            <pc:docMk/>
            <pc:sldMk cId="401276537" sldId="285"/>
            <ac:cxnSpMk id="1372" creationId="{89634383-A5FA-7FB0-6C89-499CDBF8C03A}"/>
          </ac:cxnSpMkLst>
        </pc:cxnChg>
        <pc:cxnChg chg="mod">
          <ac:chgData name="Carl Warom" userId="b8134005-8dc0-40ef-8d80-56834f818ec3" providerId="ADAL" clId="{02ACD5B4-5F68-4E6C-BB6D-3C2F76A695A5}" dt="2023-11-02T18:16:09.747" v="2586"/>
          <ac:cxnSpMkLst>
            <pc:docMk/>
            <pc:sldMk cId="401276537" sldId="285"/>
            <ac:cxnSpMk id="1373" creationId="{E4FC738A-482A-E56C-E2F9-450FA4B6FFA2}"/>
          </ac:cxnSpMkLst>
        </pc:cxnChg>
        <pc:cxnChg chg="mod">
          <ac:chgData name="Carl Warom" userId="b8134005-8dc0-40ef-8d80-56834f818ec3" providerId="ADAL" clId="{02ACD5B4-5F68-4E6C-BB6D-3C2F76A695A5}" dt="2023-11-02T18:16:31.480" v="2587"/>
          <ac:cxnSpMkLst>
            <pc:docMk/>
            <pc:sldMk cId="401276537" sldId="285"/>
            <ac:cxnSpMk id="1389" creationId="{F76FA6C8-BD13-2CA8-9D52-33E4E9BA0634}"/>
          </ac:cxnSpMkLst>
        </pc:cxnChg>
        <pc:cxnChg chg="mod">
          <ac:chgData name="Carl Warom" userId="b8134005-8dc0-40ef-8d80-56834f818ec3" providerId="ADAL" clId="{02ACD5B4-5F68-4E6C-BB6D-3C2F76A695A5}" dt="2023-11-02T18:16:31.480" v="2587"/>
          <ac:cxnSpMkLst>
            <pc:docMk/>
            <pc:sldMk cId="401276537" sldId="285"/>
            <ac:cxnSpMk id="1390" creationId="{0B7E87E9-836A-D62C-1E5A-900BC1BF8178}"/>
          </ac:cxnSpMkLst>
        </pc:cxnChg>
        <pc:cxnChg chg="mod">
          <ac:chgData name="Carl Warom" userId="b8134005-8dc0-40ef-8d80-56834f818ec3" providerId="ADAL" clId="{02ACD5B4-5F68-4E6C-BB6D-3C2F76A695A5}" dt="2023-11-02T18:16:31.480" v="2587"/>
          <ac:cxnSpMkLst>
            <pc:docMk/>
            <pc:sldMk cId="401276537" sldId="285"/>
            <ac:cxnSpMk id="1391" creationId="{BA602FB4-9F26-6669-82F3-D6E8BF3C18E6}"/>
          </ac:cxnSpMkLst>
        </pc:cxnChg>
        <pc:cxnChg chg="mod">
          <ac:chgData name="Carl Warom" userId="b8134005-8dc0-40ef-8d80-56834f818ec3" providerId="ADAL" clId="{02ACD5B4-5F68-4E6C-BB6D-3C2F76A695A5}" dt="2023-11-02T18:16:31.480" v="2587"/>
          <ac:cxnSpMkLst>
            <pc:docMk/>
            <pc:sldMk cId="401276537" sldId="285"/>
            <ac:cxnSpMk id="1392" creationId="{14389115-CB3B-9E41-9A87-BF9F346A4755}"/>
          </ac:cxnSpMkLst>
        </pc:cxnChg>
        <pc:cxnChg chg="mod">
          <ac:chgData name="Carl Warom" userId="b8134005-8dc0-40ef-8d80-56834f818ec3" providerId="ADAL" clId="{02ACD5B4-5F68-4E6C-BB6D-3C2F76A695A5}" dt="2023-11-02T18:16:31.480" v="2587"/>
          <ac:cxnSpMkLst>
            <pc:docMk/>
            <pc:sldMk cId="401276537" sldId="285"/>
            <ac:cxnSpMk id="1393" creationId="{EB7FB52A-3E1D-8712-758B-0720E88F3BC9}"/>
          </ac:cxnSpMkLst>
        </pc:cxnChg>
        <pc:cxnChg chg="mod">
          <ac:chgData name="Carl Warom" userId="b8134005-8dc0-40ef-8d80-56834f818ec3" providerId="ADAL" clId="{02ACD5B4-5F68-4E6C-BB6D-3C2F76A695A5}" dt="2023-11-02T18:16:31.480" v="2587"/>
          <ac:cxnSpMkLst>
            <pc:docMk/>
            <pc:sldMk cId="401276537" sldId="285"/>
            <ac:cxnSpMk id="1394" creationId="{E4AE094B-E340-242B-FCB0-8D19BE7EB71E}"/>
          </ac:cxnSpMkLst>
        </pc:cxnChg>
        <pc:cxnChg chg="mod">
          <ac:chgData name="Carl Warom" userId="b8134005-8dc0-40ef-8d80-56834f818ec3" providerId="ADAL" clId="{02ACD5B4-5F68-4E6C-BB6D-3C2F76A695A5}" dt="2023-11-02T18:16:31.480" v="2587"/>
          <ac:cxnSpMkLst>
            <pc:docMk/>
            <pc:sldMk cId="401276537" sldId="285"/>
            <ac:cxnSpMk id="1395" creationId="{54C7A855-9F26-0792-062D-40D40A6BB5E9}"/>
          </ac:cxnSpMkLst>
        </pc:cxnChg>
        <pc:cxnChg chg="mod">
          <ac:chgData name="Carl Warom" userId="b8134005-8dc0-40ef-8d80-56834f818ec3" providerId="ADAL" clId="{02ACD5B4-5F68-4E6C-BB6D-3C2F76A695A5}" dt="2023-11-02T18:16:31.480" v="2587"/>
          <ac:cxnSpMkLst>
            <pc:docMk/>
            <pc:sldMk cId="401276537" sldId="285"/>
            <ac:cxnSpMk id="1396" creationId="{5F140FE8-18BE-4039-2E85-752BED246AAB}"/>
          </ac:cxnSpMkLst>
        </pc:cxnChg>
        <pc:cxnChg chg="mod">
          <ac:chgData name="Carl Warom" userId="b8134005-8dc0-40ef-8d80-56834f818ec3" providerId="ADAL" clId="{02ACD5B4-5F68-4E6C-BB6D-3C2F76A695A5}" dt="2023-11-02T18:16:31.480" v="2587"/>
          <ac:cxnSpMkLst>
            <pc:docMk/>
            <pc:sldMk cId="401276537" sldId="285"/>
            <ac:cxnSpMk id="1406" creationId="{96AF0216-BA2F-336D-2CAA-D905E5CE3657}"/>
          </ac:cxnSpMkLst>
        </pc:cxnChg>
      </pc:sldChg>
      <pc:sldChg chg="add modTransition modNotesTx">
        <pc:chgData name="Carl Warom" userId="b8134005-8dc0-40ef-8d80-56834f818ec3" providerId="ADAL" clId="{02ACD5B4-5F68-4E6C-BB6D-3C2F76A695A5}" dt="2023-11-03T11:09:54.506" v="13551" actId="20577"/>
        <pc:sldMkLst>
          <pc:docMk/>
          <pc:sldMk cId="99966916" sldId="400"/>
        </pc:sldMkLst>
      </pc:sldChg>
      <pc:sldChg chg="modSp add mod modTransition modNotesTx">
        <pc:chgData name="Carl Warom" userId="b8134005-8dc0-40ef-8d80-56834f818ec3" providerId="ADAL" clId="{02ACD5B4-5F68-4E6C-BB6D-3C2F76A695A5}" dt="2023-11-03T11:12:13.992" v="13934" actId="20577"/>
        <pc:sldMkLst>
          <pc:docMk/>
          <pc:sldMk cId="3733118316" sldId="406"/>
        </pc:sldMkLst>
        <pc:spChg chg="mod">
          <ac:chgData name="Carl Warom" userId="b8134005-8dc0-40ef-8d80-56834f818ec3" providerId="ADAL" clId="{02ACD5B4-5F68-4E6C-BB6D-3C2F76A695A5}" dt="2023-11-03T11:10:20.388" v="13592" actId="2085"/>
          <ac:spMkLst>
            <pc:docMk/>
            <pc:sldMk cId="3733118316" sldId="406"/>
            <ac:spMk id="17" creationId="{8F5F9D77-C694-2FF3-18E7-268BC7A760D6}"/>
          </ac:spMkLst>
        </pc:spChg>
        <pc:spChg chg="mod">
          <ac:chgData name="Carl Warom" userId="b8134005-8dc0-40ef-8d80-56834f818ec3" providerId="ADAL" clId="{02ACD5B4-5F68-4E6C-BB6D-3C2F76A695A5}" dt="2023-11-03T11:10:26.304" v="13594" actId="207"/>
          <ac:spMkLst>
            <pc:docMk/>
            <pc:sldMk cId="3733118316" sldId="406"/>
            <ac:spMk id="23" creationId="{2AC6AF85-9D4D-8C41-AEE9-099EE3E71912}"/>
          </ac:spMkLst>
        </pc:spChg>
        <pc:spChg chg="mod">
          <ac:chgData name="Carl Warom" userId="b8134005-8dc0-40ef-8d80-56834f818ec3" providerId="ADAL" clId="{02ACD5B4-5F68-4E6C-BB6D-3C2F76A695A5}" dt="2023-11-03T11:11:31.284" v="13750" actId="20577"/>
          <ac:spMkLst>
            <pc:docMk/>
            <pc:sldMk cId="3733118316" sldId="406"/>
            <ac:spMk id="35" creationId="{CE659A39-D76E-B594-E054-70AEC9498B85}"/>
          </ac:spMkLst>
        </pc:spChg>
      </pc:sldChg>
      <pc:sldChg chg="modSp add mod modTransition modNotesTx">
        <pc:chgData name="Carl Warom" userId="b8134005-8dc0-40ef-8d80-56834f818ec3" providerId="ADAL" clId="{02ACD5B4-5F68-4E6C-BB6D-3C2F76A695A5}" dt="2023-11-03T11:14:20.334" v="14589" actId="20577"/>
        <pc:sldMkLst>
          <pc:docMk/>
          <pc:sldMk cId="3692093277" sldId="408"/>
        </pc:sldMkLst>
        <pc:spChg chg="mod">
          <ac:chgData name="Carl Warom" userId="b8134005-8dc0-40ef-8d80-56834f818ec3" providerId="ADAL" clId="{02ACD5B4-5F68-4E6C-BB6D-3C2F76A695A5}" dt="2023-11-03T11:01:12.680" v="13310" actId="20577"/>
          <ac:spMkLst>
            <pc:docMk/>
            <pc:sldMk cId="3692093277" sldId="408"/>
            <ac:spMk id="3" creationId="{F2542351-BF0C-B0F2-79B6-6A7D12860F23}"/>
          </ac:spMkLst>
        </pc:spChg>
        <pc:spChg chg="mod">
          <ac:chgData name="Carl Warom" userId="b8134005-8dc0-40ef-8d80-56834f818ec3" providerId="ADAL" clId="{02ACD5B4-5F68-4E6C-BB6D-3C2F76A695A5}" dt="2023-11-03T10:50:55.341" v="12930" actId="1035"/>
          <ac:spMkLst>
            <pc:docMk/>
            <pc:sldMk cId="3692093277" sldId="408"/>
            <ac:spMk id="4" creationId="{AA12902E-975A-82C1-FE7C-6EE909793E17}"/>
          </ac:spMkLst>
        </pc:spChg>
        <pc:spChg chg="mod">
          <ac:chgData name="Carl Warom" userId="b8134005-8dc0-40ef-8d80-56834f818ec3" providerId="ADAL" clId="{02ACD5B4-5F68-4E6C-BB6D-3C2F76A695A5}" dt="2023-11-03T10:50:55.341" v="12930" actId="1035"/>
          <ac:spMkLst>
            <pc:docMk/>
            <pc:sldMk cId="3692093277" sldId="408"/>
            <ac:spMk id="6" creationId="{11F91524-922B-2330-0D37-F30D531489AD}"/>
          </ac:spMkLst>
        </pc:spChg>
      </pc:sldChg>
      <pc:sldChg chg="add del modTransition">
        <pc:chgData name="Carl Warom" userId="b8134005-8dc0-40ef-8d80-56834f818ec3" providerId="ADAL" clId="{02ACD5B4-5F68-4E6C-BB6D-3C2F76A695A5}" dt="2023-11-03T10:51:06.080" v="12932" actId="47"/>
        <pc:sldMkLst>
          <pc:docMk/>
          <pc:sldMk cId="4231784521" sldId="411"/>
        </pc:sldMkLst>
      </pc:sldChg>
      <pc:sldChg chg="addSp delSp modSp new mod modNotesTx">
        <pc:chgData name="Carl Warom" userId="b8134005-8dc0-40ef-8d80-56834f818ec3" providerId="ADAL" clId="{02ACD5B4-5F68-4E6C-BB6D-3C2F76A695A5}" dt="2023-11-06T14:33:43.437" v="15989" actId="20577"/>
        <pc:sldMkLst>
          <pc:docMk/>
          <pc:sldMk cId="1016080287" sldId="412"/>
        </pc:sldMkLst>
        <pc:spChg chg="del">
          <ac:chgData name="Carl Warom" userId="b8134005-8dc0-40ef-8d80-56834f818ec3" providerId="ADAL" clId="{02ACD5B4-5F68-4E6C-BB6D-3C2F76A695A5}" dt="2023-11-03T10:27:45.870" v="11531" actId="478"/>
          <ac:spMkLst>
            <pc:docMk/>
            <pc:sldMk cId="1016080287" sldId="412"/>
            <ac:spMk id="2" creationId="{E540C42C-8BDB-B884-AD53-72F02BED6BFF}"/>
          </ac:spMkLst>
        </pc:spChg>
        <pc:spChg chg="del">
          <ac:chgData name="Carl Warom" userId="b8134005-8dc0-40ef-8d80-56834f818ec3" providerId="ADAL" clId="{02ACD5B4-5F68-4E6C-BB6D-3C2F76A695A5}" dt="2023-11-03T10:27:45.870" v="11531" actId="478"/>
          <ac:spMkLst>
            <pc:docMk/>
            <pc:sldMk cId="1016080287" sldId="412"/>
            <ac:spMk id="3" creationId="{951F3F9F-031D-EF2A-CD1A-F6E2961A353A}"/>
          </ac:spMkLst>
        </pc:spChg>
        <pc:spChg chg="add mod">
          <ac:chgData name="Carl Warom" userId="b8134005-8dc0-40ef-8d80-56834f818ec3" providerId="ADAL" clId="{02ACD5B4-5F68-4E6C-BB6D-3C2F76A695A5}" dt="2023-11-03T10:32:32.917" v="11638"/>
          <ac:spMkLst>
            <pc:docMk/>
            <pc:sldMk cId="1016080287" sldId="412"/>
            <ac:spMk id="9" creationId="{BE74E587-280D-1D87-2F31-D4051BEE0E03}"/>
          </ac:spMkLst>
        </pc:spChg>
        <pc:spChg chg="add mod">
          <ac:chgData name="Carl Warom" userId="b8134005-8dc0-40ef-8d80-56834f818ec3" providerId="ADAL" clId="{02ACD5B4-5F68-4E6C-BB6D-3C2F76A695A5}" dt="2023-11-03T10:32:32.917" v="11638"/>
          <ac:spMkLst>
            <pc:docMk/>
            <pc:sldMk cId="1016080287" sldId="412"/>
            <ac:spMk id="10" creationId="{ACCA5E93-6353-520F-A273-9C968EF2EAF8}"/>
          </ac:spMkLst>
        </pc:spChg>
        <pc:spChg chg="add mod">
          <ac:chgData name="Carl Warom" userId="b8134005-8dc0-40ef-8d80-56834f818ec3" providerId="ADAL" clId="{02ACD5B4-5F68-4E6C-BB6D-3C2F76A695A5}" dt="2023-11-03T10:32:32.917" v="11638"/>
          <ac:spMkLst>
            <pc:docMk/>
            <pc:sldMk cId="1016080287" sldId="412"/>
            <ac:spMk id="11" creationId="{BB1CD4DF-D807-2859-AED4-9F13BCAE8F0A}"/>
          </ac:spMkLst>
        </pc:spChg>
        <pc:spChg chg="mod">
          <ac:chgData name="Carl Warom" userId="b8134005-8dc0-40ef-8d80-56834f818ec3" providerId="ADAL" clId="{02ACD5B4-5F68-4E6C-BB6D-3C2F76A695A5}" dt="2023-11-03T10:32:32.917" v="11638"/>
          <ac:spMkLst>
            <pc:docMk/>
            <pc:sldMk cId="1016080287" sldId="412"/>
            <ac:spMk id="13" creationId="{7EA7CF0E-642B-941E-DDC2-1C60A8B32C1C}"/>
          </ac:spMkLst>
        </pc:spChg>
        <pc:spChg chg="mod">
          <ac:chgData name="Carl Warom" userId="b8134005-8dc0-40ef-8d80-56834f818ec3" providerId="ADAL" clId="{02ACD5B4-5F68-4E6C-BB6D-3C2F76A695A5}" dt="2023-11-03T10:32:32.917" v="11638"/>
          <ac:spMkLst>
            <pc:docMk/>
            <pc:sldMk cId="1016080287" sldId="412"/>
            <ac:spMk id="14" creationId="{C0554150-3FE3-2510-FE39-C8F792BEFBC6}"/>
          </ac:spMkLst>
        </pc:spChg>
        <pc:spChg chg="mod">
          <ac:chgData name="Carl Warom" userId="b8134005-8dc0-40ef-8d80-56834f818ec3" providerId="ADAL" clId="{02ACD5B4-5F68-4E6C-BB6D-3C2F76A695A5}" dt="2023-11-03T10:32:32.917" v="11638"/>
          <ac:spMkLst>
            <pc:docMk/>
            <pc:sldMk cId="1016080287" sldId="412"/>
            <ac:spMk id="15" creationId="{A855461B-7BE8-AF71-2AF5-DA48D29C1687}"/>
          </ac:spMkLst>
        </pc:spChg>
        <pc:spChg chg="add mod">
          <ac:chgData name="Carl Warom" userId="b8134005-8dc0-40ef-8d80-56834f818ec3" providerId="ADAL" clId="{02ACD5B4-5F68-4E6C-BB6D-3C2F76A695A5}" dt="2023-11-03T10:32:32.917" v="11638"/>
          <ac:spMkLst>
            <pc:docMk/>
            <pc:sldMk cId="1016080287" sldId="412"/>
            <ac:spMk id="19" creationId="{4952BBE1-4E90-D744-1A1D-64BAA7014727}"/>
          </ac:spMkLst>
        </pc:spChg>
        <pc:spChg chg="add mod">
          <ac:chgData name="Carl Warom" userId="b8134005-8dc0-40ef-8d80-56834f818ec3" providerId="ADAL" clId="{02ACD5B4-5F68-4E6C-BB6D-3C2F76A695A5}" dt="2023-11-03T10:32:32.917" v="11638"/>
          <ac:spMkLst>
            <pc:docMk/>
            <pc:sldMk cId="1016080287" sldId="412"/>
            <ac:spMk id="20" creationId="{176CF0F3-4446-650E-A0BF-251061F2894E}"/>
          </ac:spMkLst>
        </pc:spChg>
        <pc:spChg chg="add mod">
          <ac:chgData name="Carl Warom" userId="b8134005-8dc0-40ef-8d80-56834f818ec3" providerId="ADAL" clId="{02ACD5B4-5F68-4E6C-BB6D-3C2F76A695A5}" dt="2023-11-06T14:33:43.437" v="15989" actId="20577"/>
          <ac:spMkLst>
            <pc:docMk/>
            <pc:sldMk cId="1016080287" sldId="412"/>
            <ac:spMk id="22" creationId="{FF5E5944-1E34-048B-145B-822DEEC9A84B}"/>
          </ac:spMkLst>
        </pc:spChg>
        <pc:spChg chg="add mod">
          <ac:chgData name="Carl Warom" userId="b8134005-8dc0-40ef-8d80-56834f818ec3" providerId="ADAL" clId="{02ACD5B4-5F68-4E6C-BB6D-3C2F76A695A5}" dt="2023-11-03T10:35:59.502" v="11964" actId="20577"/>
          <ac:spMkLst>
            <pc:docMk/>
            <pc:sldMk cId="1016080287" sldId="412"/>
            <ac:spMk id="23" creationId="{DA4D0BF6-9F68-B391-D638-6527672EFA57}"/>
          </ac:spMkLst>
        </pc:spChg>
        <pc:spChg chg="add mod">
          <ac:chgData name="Carl Warom" userId="b8134005-8dc0-40ef-8d80-56834f818ec3" providerId="ADAL" clId="{02ACD5B4-5F68-4E6C-BB6D-3C2F76A695A5}" dt="2023-11-03T10:36:11.088" v="11975" actId="20577"/>
          <ac:spMkLst>
            <pc:docMk/>
            <pc:sldMk cId="1016080287" sldId="412"/>
            <ac:spMk id="24" creationId="{768FF089-24FD-E829-B4CC-D4781247827E}"/>
          </ac:spMkLst>
        </pc:spChg>
        <pc:spChg chg="add mod">
          <ac:chgData name="Carl Warom" userId="b8134005-8dc0-40ef-8d80-56834f818ec3" providerId="ADAL" clId="{02ACD5B4-5F68-4E6C-BB6D-3C2F76A695A5}" dt="2023-11-03T10:36:04.497" v="11971" actId="20577"/>
          <ac:spMkLst>
            <pc:docMk/>
            <pc:sldMk cId="1016080287" sldId="412"/>
            <ac:spMk id="25" creationId="{A540A90B-5953-C90A-5641-F4F8CC7243B0}"/>
          </ac:spMkLst>
        </pc:spChg>
        <pc:grpChg chg="add mod">
          <ac:chgData name="Carl Warom" userId="b8134005-8dc0-40ef-8d80-56834f818ec3" providerId="ADAL" clId="{02ACD5B4-5F68-4E6C-BB6D-3C2F76A695A5}" dt="2023-11-03T10:32:32.917" v="11638"/>
          <ac:grpSpMkLst>
            <pc:docMk/>
            <pc:sldMk cId="1016080287" sldId="412"/>
            <ac:grpSpMk id="12" creationId="{4F88D0D7-2F35-6E19-683F-1FF3D5EE3332}"/>
          </ac:grpSpMkLst>
        </pc:grpChg>
        <pc:picChg chg="add mod modCrop">
          <ac:chgData name="Carl Warom" userId="b8134005-8dc0-40ef-8d80-56834f818ec3" providerId="ADAL" clId="{02ACD5B4-5F68-4E6C-BB6D-3C2F76A695A5}" dt="2023-11-03T10:34:45.824" v="11849" actId="14100"/>
          <ac:picMkLst>
            <pc:docMk/>
            <pc:sldMk cId="1016080287" sldId="412"/>
            <ac:picMk id="4" creationId="{9F33AA60-EA2D-53C1-9227-5332134EB63F}"/>
          </ac:picMkLst>
        </pc:picChg>
        <pc:picChg chg="add del mod">
          <ac:chgData name="Carl Warom" userId="b8134005-8dc0-40ef-8d80-56834f818ec3" providerId="ADAL" clId="{02ACD5B4-5F68-4E6C-BB6D-3C2F76A695A5}" dt="2023-11-03T10:32:21.827" v="11637" actId="478"/>
          <ac:picMkLst>
            <pc:docMk/>
            <pc:sldMk cId="1016080287" sldId="412"/>
            <ac:picMk id="5" creationId="{34250B58-E325-BF64-FD0A-E756F895C8E3}"/>
          </ac:picMkLst>
        </pc:picChg>
        <pc:picChg chg="add del mod ord">
          <ac:chgData name="Carl Warom" userId="b8134005-8dc0-40ef-8d80-56834f818ec3" providerId="ADAL" clId="{02ACD5B4-5F68-4E6C-BB6D-3C2F76A695A5}" dt="2023-11-03T10:30:54.604" v="11607" actId="478"/>
          <ac:picMkLst>
            <pc:docMk/>
            <pc:sldMk cId="1016080287" sldId="412"/>
            <ac:picMk id="6" creationId="{44F73C8C-5E17-C71F-60FC-9350732ED607}"/>
          </ac:picMkLst>
        </pc:picChg>
        <pc:picChg chg="add mod modCrop">
          <ac:chgData name="Carl Warom" userId="b8134005-8dc0-40ef-8d80-56834f818ec3" providerId="ADAL" clId="{02ACD5B4-5F68-4E6C-BB6D-3C2F76A695A5}" dt="2023-11-03T10:32:38.393" v="11644" actId="1036"/>
          <ac:picMkLst>
            <pc:docMk/>
            <pc:sldMk cId="1016080287" sldId="412"/>
            <ac:picMk id="7" creationId="{F5578AB2-3E84-BE57-8451-6D7B228F84DE}"/>
          </ac:picMkLst>
        </pc:picChg>
        <pc:picChg chg="add del mod modCrop">
          <ac:chgData name="Carl Warom" userId="b8134005-8dc0-40ef-8d80-56834f818ec3" providerId="ADAL" clId="{02ACD5B4-5F68-4E6C-BB6D-3C2F76A695A5}" dt="2023-11-03T10:32:38.393" v="11644" actId="1036"/>
          <ac:picMkLst>
            <pc:docMk/>
            <pc:sldMk cId="1016080287" sldId="412"/>
            <ac:picMk id="8" creationId="{A94957E3-9492-0E20-3D91-05B761BBAFA0}"/>
          </ac:picMkLst>
        </pc:picChg>
        <pc:picChg chg="mod">
          <ac:chgData name="Carl Warom" userId="b8134005-8dc0-40ef-8d80-56834f818ec3" providerId="ADAL" clId="{02ACD5B4-5F68-4E6C-BB6D-3C2F76A695A5}" dt="2023-11-03T10:32:32.917" v="11638"/>
          <ac:picMkLst>
            <pc:docMk/>
            <pc:sldMk cId="1016080287" sldId="412"/>
            <ac:picMk id="16" creationId="{7BDE4372-1CE5-6D3F-0C2C-18236B5C206E}"/>
          </ac:picMkLst>
        </pc:picChg>
        <pc:picChg chg="mod">
          <ac:chgData name="Carl Warom" userId="b8134005-8dc0-40ef-8d80-56834f818ec3" providerId="ADAL" clId="{02ACD5B4-5F68-4E6C-BB6D-3C2F76A695A5}" dt="2023-11-03T10:32:32.917" v="11638"/>
          <ac:picMkLst>
            <pc:docMk/>
            <pc:sldMk cId="1016080287" sldId="412"/>
            <ac:picMk id="17" creationId="{4641AC47-0C30-9DA1-DC86-5DD0B9F711D6}"/>
          </ac:picMkLst>
        </pc:picChg>
        <pc:picChg chg="mod">
          <ac:chgData name="Carl Warom" userId="b8134005-8dc0-40ef-8d80-56834f818ec3" providerId="ADAL" clId="{02ACD5B4-5F68-4E6C-BB6D-3C2F76A695A5}" dt="2023-11-03T10:32:32.917" v="11638"/>
          <ac:picMkLst>
            <pc:docMk/>
            <pc:sldMk cId="1016080287" sldId="412"/>
            <ac:picMk id="18" creationId="{233D5DF6-AD82-AF69-50C8-271FFB00BDDA}"/>
          </ac:picMkLst>
        </pc:picChg>
        <pc:picChg chg="add mod">
          <ac:chgData name="Carl Warom" userId="b8134005-8dc0-40ef-8d80-56834f818ec3" providerId="ADAL" clId="{02ACD5B4-5F68-4E6C-BB6D-3C2F76A695A5}" dt="2023-11-03T10:32:32.917" v="11638"/>
          <ac:picMkLst>
            <pc:docMk/>
            <pc:sldMk cId="1016080287" sldId="412"/>
            <ac:picMk id="21" creationId="{04FEE7BD-24A3-E1CB-6699-8436C0B842B9}"/>
          </ac:picMkLst>
        </pc:picChg>
      </pc:sldChg>
      <pc:sldChg chg="addSp delSp modSp add mod modNotesTx">
        <pc:chgData name="Carl Warom" userId="b8134005-8dc0-40ef-8d80-56834f818ec3" providerId="ADAL" clId="{02ACD5B4-5F68-4E6C-BB6D-3C2F76A695A5}" dt="2023-11-06T14:34:33.329" v="16005" actId="14100"/>
        <pc:sldMkLst>
          <pc:docMk/>
          <pc:sldMk cId="1973494129" sldId="413"/>
        </pc:sldMkLst>
        <pc:spChg chg="mod">
          <ac:chgData name="Carl Warom" userId="b8134005-8dc0-40ef-8d80-56834f818ec3" providerId="ADAL" clId="{02ACD5B4-5F68-4E6C-BB6D-3C2F76A695A5}" dt="2023-11-06T14:34:33.329" v="16005" actId="14100"/>
          <ac:spMkLst>
            <pc:docMk/>
            <pc:sldMk cId="1973494129" sldId="413"/>
            <ac:spMk id="2" creationId="{23723545-42F9-1050-E9A1-14564EED5246}"/>
          </ac:spMkLst>
        </pc:spChg>
        <pc:spChg chg="mod">
          <ac:chgData name="Carl Warom" userId="b8134005-8dc0-40ef-8d80-56834f818ec3" providerId="ADAL" clId="{02ACD5B4-5F68-4E6C-BB6D-3C2F76A695A5}" dt="2023-11-03T11:22:20.778" v="15863" actId="1076"/>
          <ac:spMkLst>
            <pc:docMk/>
            <pc:sldMk cId="1973494129" sldId="413"/>
            <ac:spMk id="3" creationId="{F2542351-BF0C-B0F2-79B6-6A7D12860F23}"/>
          </ac:spMkLst>
        </pc:spChg>
        <pc:spChg chg="add del mod">
          <ac:chgData name="Carl Warom" userId="b8134005-8dc0-40ef-8d80-56834f818ec3" providerId="ADAL" clId="{02ACD5B4-5F68-4E6C-BB6D-3C2F76A695A5}" dt="2023-11-03T11:22:14.808" v="15862" actId="20577"/>
          <ac:spMkLst>
            <pc:docMk/>
            <pc:sldMk cId="1973494129" sldId="413"/>
            <ac:spMk id="4" creationId="{AA12902E-975A-82C1-FE7C-6EE909793E17}"/>
          </ac:spMkLst>
        </pc:spChg>
        <pc:spChg chg="del">
          <ac:chgData name="Carl Warom" userId="b8134005-8dc0-40ef-8d80-56834f818ec3" providerId="ADAL" clId="{02ACD5B4-5F68-4E6C-BB6D-3C2F76A695A5}" dt="2023-11-03T11:19:42.689" v="15759" actId="478"/>
          <ac:spMkLst>
            <pc:docMk/>
            <pc:sldMk cId="1973494129" sldId="413"/>
            <ac:spMk id="5" creationId="{C5A9BF6A-AF75-76C0-DEA1-B8B8A87E4F74}"/>
          </ac:spMkLst>
        </pc:spChg>
        <pc:spChg chg="mod">
          <ac:chgData name="Carl Warom" userId="b8134005-8dc0-40ef-8d80-56834f818ec3" providerId="ADAL" clId="{02ACD5B4-5F68-4E6C-BB6D-3C2F76A695A5}" dt="2023-11-03T11:21:35.816" v="15832" actId="1038"/>
          <ac:spMkLst>
            <pc:docMk/>
            <pc:sldMk cId="1973494129" sldId="413"/>
            <ac:spMk id="6" creationId="{11F91524-922B-2330-0D37-F30D531489AD}"/>
          </ac:spMkLst>
        </pc:spChg>
        <pc:spChg chg="add del mod">
          <ac:chgData name="Carl Warom" userId="b8134005-8dc0-40ef-8d80-56834f818ec3" providerId="ADAL" clId="{02ACD5B4-5F68-4E6C-BB6D-3C2F76A695A5}" dt="2023-11-03T11:22:01.009" v="15846" actId="478"/>
          <ac:spMkLst>
            <pc:docMk/>
            <pc:sldMk cId="1973494129" sldId="413"/>
            <ac:spMk id="7" creationId="{3D113CC3-9986-830D-CEA1-528D4047A90F}"/>
          </ac:spMkLst>
        </pc:spChg>
      </pc:sldChg>
      <pc:sldChg chg="modSp add mod modNotesTx">
        <pc:chgData name="Carl Warom" userId="b8134005-8dc0-40ef-8d80-56834f818ec3" providerId="ADAL" clId="{02ACD5B4-5F68-4E6C-BB6D-3C2F76A695A5}" dt="2023-11-06T14:34:42.650" v="16010" actId="20577"/>
        <pc:sldMkLst>
          <pc:docMk/>
          <pc:sldMk cId="2371639394" sldId="414"/>
        </pc:sldMkLst>
        <pc:spChg chg="mod">
          <ac:chgData name="Carl Warom" userId="b8134005-8dc0-40ef-8d80-56834f818ec3" providerId="ADAL" clId="{02ACD5B4-5F68-4E6C-BB6D-3C2F76A695A5}" dt="2023-11-06T14:34:42.650" v="16010" actId="20577"/>
          <ac:spMkLst>
            <pc:docMk/>
            <pc:sldMk cId="2371639394" sldId="414"/>
            <ac:spMk id="2" creationId="{B75E1D43-E3C5-46AA-4906-8EA964C5A88D}"/>
          </ac:spMkLst>
        </pc:spChg>
        <pc:spChg chg="mod">
          <ac:chgData name="Carl Warom" userId="b8134005-8dc0-40ef-8d80-56834f818ec3" providerId="ADAL" clId="{02ACD5B4-5F68-4E6C-BB6D-3C2F76A695A5}" dt="2023-11-03T10:51:36.537" v="12937" actId="14100"/>
          <ac:spMkLst>
            <pc:docMk/>
            <pc:sldMk cId="2371639394" sldId="414"/>
            <ac:spMk id="3" creationId="{0420CEBA-192B-83A1-0926-1C37FE308014}"/>
          </ac:spMkLst>
        </pc:spChg>
      </pc:sldChg>
      <pc:sldChg chg="modSp add mod modNotesTx">
        <pc:chgData name="Carl Warom" userId="b8134005-8dc0-40ef-8d80-56834f818ec3" providerId="ADAL" clId="{02ACD5B4-5F68-4E6C-BB6D-3C2F76A695A5}" dt="2023-11-06T14:34:52.335" v="16013" actId="20577"/>
        <pc:sldMkLst>
          <pc:docMk/>
          <pc:sldMk cId="3039992916" sldId="415"/>
        </pc:sldMkLst>
        <pc:spChg chg="mod">
          <ac:chgData name="Carl Warom" userId="b8134005-8dc0-40ef-8d80-56834f818ec3" providerId="ADAL" clId="{02ACD5B4-5F68-4E6C-BB6D-3C2F76A695A5}" dt="2023-11-06T14:34:52.335" v="16013" actId="20577"/>
          <ac:spMkLst>
            <pc:docMk/>
            <pc:sldMk cId="3039992916" sldId="415"/>
            <ac:spMk id="2" creationId="{B75E1D43-E3C5-46AA-4906-8EA964C5A88D}"/>
          </ac:spMkLst>
        </pc:spChg>
        <pc:spChg chg="mod">
          <ac:chgData name="Carl Warom" userId="b8134005-8dc0-40ef-8d80-56834f818ec3" providerId="ADAL" clId="{02ACD5B4-5F68-4E6C-BB6D-3C2F76A695A5}" dt="2023-11-03T10:51:58.221" v="12963" actId="207"/>
          <ac:spMkLst>
            <pc:docMk/>
            <pc:sldMk cId="3039992916" sldId="415"/>
            <ac:spMk id="3" creationId="{30BA1613-9906-4EF9-E37B-752CBDC67DFF}"/>
          </ac:spMkLst>
        </pc:spChg>
      </pc:sldChg>
      <pc:sldChg chg="modSp add mod modNotesTx">
        <pc:chgData name="Carl Warom" userId="b8134005-8dc0-40ef-8d80-56834f818ec3" providerId="ADAL" clId="{02ACD5B4-5F68-4E6C-BB6D-3C2F76A695A5}" dt="2023-11-03T10:56:15.675" v="13056" actId="1076"/>
        <pc:sldMkLst>
          <pc:docMk/>
          <pc:sldMk cId="2191614865" sldId="416"/>
        </pc:sldMkLst>
        <pc:spChg chg="mod">
          <ac:chgData name="Carl Warom" userId="b8134005-8dc0-40ef-8d80-56834f818ec3" providerId="ADAL" clId="{02ACD5B4-5F68-4E6C-BB6D-3C2F76A695A5}" dt="2023-11-03T10:56:15.675" v="13056" actId="1076"/>
          <ac:spMkLst>
            <pc:docMk/>
            <pc:sldMk cId="2191614865" sldId="416"/>
            <ac:spMk id="3" creationId="{46A9208C-484F-546A-9DDA-4E4163EAB3E6}"/>
          </ac:spMkLst>
        </pc:spChg>
      </pc:sldChg>
      <pc:sldChg chg="modSp add mod modNotesTx">
        <pc:chgData name="Carl Warom" userId="b8134005-8dc0-40ef-8d80-56834f818ec3" providerId="ADAL" clId="{02ACD5B4-5F68-4E6C-BB6D-3C2F76A695A5}" dt="2023-11-06T14:36:40.007" v="16041" actId="20577"/>
        <pc:sldMkLst>
          <pc:docMk/>
          <pc:sldMk cId="2229647046" sldId="417"/>
        </pc:sldMkLst>
        <pc:spChg chg="mod">
          <ac:chgData name="Carl Warom" userId="b8134005-8dc0-40ef-8d80-56834f818ec3" providerId="ADAL" clId="{02ACD5B4-5F68-4E6C-BB6D-3C2F76A695A5}" dt="2023-11-06T14:36:40.007" v="16041" actId="20577"/>
          <ac:spMkLst>
            <pc:docMk/>
            <pc:sldMk cId="2229647046" sldId="417"/>
            <ac:spMk id="2" creationId="{B75E1D43-E3C5-46AA-4906-8EA964C5A88D}"/>
          </ac:spMkLst>
        </pc:spChg>
        <pc:spChg chg="mod">
          <ac:chgData name="Carl Warom" userId="b8134005-8dc0-40ef-8d80-56834f818ec3" providerId="ADAL" clId="{02ACD5B4-5F68-4E6C-BB6D-3C2F76A695A5}" dt="2023-11-03T10:58:51.258" v="13198" actId="1036"/>
          <ac:spMkLst>
            <pc:docMk/>
            <pc:sldMk cId="2229647046" sldId="417"/>
            <ac:spMk id="3" creationId="{46A9208C-484F-546A-9DDA-4E4163EAB3E6}"/>
          </ac:spMkLst>
        </pc:spChg>
      </pc:sldChg>
      <pc:sldChg chg="modSp add mod modNotesTx">
        <pc:chgData name="Carl Warom" userId="b8134005-8dc0-40ef-8d80-56834f818ec3" providerId="ADAL" clId="{02ACD5B4-5F68-4E6C-BB6D-3C2F76A695A5}" dt="2023-11-06T14:35:06.321" v="16016" actId="20577"/>
        <pc:sldMkLst>
          <pc:docMk/>
          <pc:sldMk cId="3632593357" sldId="419"/>
        </pc:sldMkLst>
        <pc:spChg chg="mod">
          <ac:chgData name="Carl Warom" userId="b8134005-8dc0-40ef-8d80-56834f818ec3" providerId="ADAL" clId="{02ACD5B4-5F68-4E6C-BB6D-3C2F76A695A5}" dt="2023-11-06T14:35:06.321" v="16016" actId="20577"/>
          <ac:spMkLst>
            <pc:docMk/>
            <pc:sldMk cId="3632593357" sldId="419"/>
            <ac:spMk id="2" creationId="{B75E1D43-E3C5-46AA-4906-8EA964C5A88D}"/>
          </ac:spMkLst>
        </pc:spChg>
        <pc:spChg chg="mod">
          <ac:chgData name="Carl Warom" userId="b8134005-8dc0-40ef-8d80-56834f818ec3" providerId="ADAL" clId="{02ACD5B4-5F68-4E6C-BB6D-3C2F76A695A5}" dt="2023-11-03T10:52:25.994" v="12971" actId="1036"/>
          <ac:spMkLst>
            <pc:docMk/>
            <pc:sldMk cId="3632593357" sldId="419"/>
            <ac:spMk id="10" creationId="{A4F44DC0-07FB-1E53-9659-716AACEE77C1}"/>
          </ac:spMkLst>
        </pc:spChg>
      </pc:sldChg>
      <pc:sldChg chg="modSp add mod modNotesTx">
        <pc:chgData name="Carl Warom" userId="b8134005-8dc0-40ef-8d80-56834f818ec3" providerId="ADAL" clId="{02ACD5B4-5F68-4E6C-BB6D-3C2F76A695A5}" dt="2023-11-06T14:35:14.506" v="16019" actId="20577"/>
        <pc:sldMkLst>
          <pc:docMk/>
          <pc:sldMk cId="2191778737" sldId="420"/>
        </pc:sldMkLst>
        <pc:spChg chg="mod">
          <ac:chgData name="Carl Warom" userId="b8134005-8dc0-40ef-8d80-56834f818ec3" providerId="ADAL" clId="{02ACD5B4-5F68-4E6C-BB6D-3C2F76A695A5}" dt="2023-11-06T14:35:14.506" v="16019" actId="20577"/>
          <ac:spMkLst>
            <pc:docMk/>
            <pc:sldMk cId="2191778737" sldId="420"/>
            <ac:spMk id="2" creationId="{B75E1D43-E3C5-46AA-4906-8EA964C5A88D}"/>
          </ac:spMkLst>
        </pc:spChg>
        <pc:spChg chg="mod">
          <ac:chgData name="Carl Warom" userId="b8134005-8dc0-40ef-8d80-56834f818ec3" providerId="ADAL" clId="{02ACD5B4-5F68-4E6C-BB6D-3C2F76A695A5}" dt="2023-11-03T10:52:37.914" v="12976" actId="207"/>
          <ac:spMkLst>
            <pc:docMk/>
            <pc:sldMk cId="2191778737" sldId="420"/>
            <ac:spMk id="6" creationId="{5FF75F8E-B45D-A04F-E135-99B3A700CCB5}"/>
          </ac:spMkLst>
        </pc:spChg>
        <pc:graphicFrameChg chg="modGraphic">
          <ac:chgData name="Carl Warom" userId="b8134005-8dc0-40ef-8d80-56834f818ec3" providerId="ADAL" clId="{02ACD5B4-5F68-4E6C-BB6D-3C2F76A695A5}" dt="2023-11-03T10:53:05.009" v="12981" actId="2084"/>
          <ac:graphicFrameMkLst>
            <pc:docMk/>
            <pc:sldMk cId="2191778737" sldId="420"/>
            <ac:graphicFrameMk id="3" creationId="{DB48D8F7-D713-FE00-C658-8F0DB7B58E28}"/>
          </ac:graphicFrameMkLst>
        </pc:graphicFrameChg>
      </pc:sldChg>
      <pc:sldChg chg="modSp add mod modNotesTx">
        <pc:chgData name="Carl Warom" userId="b8134005-8dc0-40ef-8d80-56834f818ec3" providerId="ADAL" clId="{02ACD5B4-5F68-4E6C-BB6D-3C2F76A695A5}" dt="2023-11-06T14:35:36.831" v="16026" actId="20577"/>
        <pc:sldMkLst>
          <pc:docMk/>
          <pc:sldMk cId="3488807861" sldId="421"/>
        </pc:sldMkLst>
        <pc:spChg chg="mod">
          <ac:chgData name="Carl Warom" userId="b8134005-8dc0-40ef-8d80-56834f818ec3" providerId="ADAL" clId="{02ACD5B4-5F68-4E6C-BB6D-3C2F76A695A5}" dt="2023-11-06T14:35:36.831" v="16026" actId="20577"/>
          <ac:spMkLst>
            <pc:docMk/>
            <pc:sldMk cId="3488807861" sldId="421"/>
            <ac:spMk id="2" creationId="{B75E1D43-E3C5-46AA-4906-8EA964C5A88D}"/>
          </ac:spMkLst>
        </pc:spChg>
        <pc:spChg chg="mod">
          <ac:chgData name="Carl Warom" userId="b8134005-8dc0-40ef-8d80-56834f818ec3" providerId="ADAL" clId="{02ACD5B4-5F68-4E6C-BB6D-3C2F76A695A5}" dt="2023-11-03T10:53:26.011" v="12992" actId="1036"/>
          <ac:spMkLst>
            <pc:docMk/>
            <pc:sldMk cId="3488807861" sldId="421"/>
            <ac:spMk id="6" creationId="{F0AACFD0-12ED-3716-3841-9644B478CCF8}"/>
          </ac:spMkLst>
        </pc:spChg>
        <pc:graphicFrameChg chg="mod modGraphic">
          <ac:chgData name="Carl Warom" userId="b8134005-8dc0-40ef-8d80-56834f818ec3" providerId="ADAL" clId="{02ACD5B4-5F68-4E6C-BB6D-3C2F76A695A5}" dt="2023-11-03T10:53:33.089" v="12994" actId="242"/>
          <ac:graphicFrameMkLst>
            <pc:docMk/>
            <pc:sldMk cId="3488807861" sldId="421"/>
            <ac:graphicFrameMk id="7" creationId="{BC9BE0C2-1EA7-31B1-DB5F-F2479E98E8BB}"/>
          </ac:graphicFrameMkLst>
        </pc:graphicFrameChg>
      </pc:sldChg>
      <pc:sldChg chg="modSp add mod modNotesTx">
        <pc:chgData name="Carl Warom" userId="b8134005-8dc0-40ef-8d80-56834f818ec3" providerId="ADAL" clId="{02ACD5B4-5F68-4E6C-BB6D-3C2F76A695A5}" dt="2023-11-06T14:40:14.437" v="16045" actId="20577"/>
        <pc:sldMkLst>
          <pc:docMk/>
          <pc:sldMk cId="1285064929" sldId="422"/>
        </pc:sldMkLst>
        <pc:spChg chg="mod">
          <ac:chgData name="Carl Warom" userId="b8134005-8dc0-40ef-8d80-56834f818ec3" providerId="ADAL" clId="{02ACD5B4-5F68-4E6C-BB6D-3C2F76A695A5}" dt="2023-11-06T14:40:14.437" v="16045" actId="20577"/>
          <ac:spMkLst>
            <pc:docMk/>
            <pc:sldMk cId="1285064929" sldId="422"/>
            <ac:spMk id="2" creationId="{B75E1D43-E3C5-46AA-4906-8EA964C5A88D}"/>
          </ac:spMkLst>
        </pc:spChg>
        <pc:spChg chg="mod">
          <ac:chgData name="Carl Warom" userId="b8134005-8dc0-40ef-8d80-56834f818ec3" providerId="ADAL" clId="{02ACD5B4-5F68-4E6C-BB6D-3C2F76A695A5}" dt="2023-11-03T11:01:33.454" v="13311" actId="2711"/>
          <ac:spMkLst>
            <pc:docMk/>
            <pc:sldMk cId="1285064929" sldId="422"/>
            <ac:spMk id="3" creationId="{46A9208C-484F-546A-9DDA-4E4163EAB3E6}"/>
          </ac:spMkLst>
        </pc:spChg>
      </pc:sldChg>
      <pc:sldChg chg="modSp add mod modNotesTx">
        <pc:chgData name="Carl Warom" userId="b8134005-8dc0-40ef-8d80-56834f818ec3" providerId="ADAL" clId="{02ACD5B4-5F68-4E6C-BB6D-3C2F76A695A5}" dt="2023-11-06T14:35:31.746" v="16025" actId="20577"/>
        <pc:sldMkLst>
          <pc:docMk/>
          <pc:sldMk cId="4227912649" sldId="424"/>
        </pc:sldMkLst>
        <pc:spChg chg="mod">
          <ac:chgData name="Carl Warom" userId="b8134005-8dc0-40ef-8d80-56834f818ec3" providerId="ADAL" clId="{02ACD5B4-5F68-4E6C-BB6D-3C2F76A695A5}" dt="2023-11-06T14:35:31.746" v="16025" actId="20577"/>
          <ac:spMkLst>
            <pc:docMk/>
            <pc:sldMk cId="4227912649" sldId="424"/>
            <ac:spMk id="2" creationId="{B75E1D43-E3C5-46AA-4906-8EA964C5A88D}"/>
          </ac:spMkLst>
        </pc:spChg>
        <pc:spChg chg="mod">
          <ac:chgData name="Carl Warom" userId="b8134005-8dc0-40ef-8d80-56834f818ec3" providerId="ADAL" clId="{02ACD5B4-5F68-4E6C-BB6D-3C2F76A695A5}" dt="2023-11-03T10:54:03.392" v="13006" actId="1036"/>
          <ac:spMkLst>
            <pc:docMk/>
            <pc:sldMk cId="4227912649" sldId="424"/>
            <ac:spMk id="6" creationId="{F0AACFD0-12ED-3716-3841-9644B478CCF8}"/>
          </ac:spMkLst>
        </pc:spChg>
      </pc:sldChg>
      <pc:sldChg chg="modSp add mod modNotesTx">
        <pc:chgData name="Carl Warom" userId="b8134005-8dc0-40ef-8d80-56834f818ec3" providerId="ADAL" clId="{02ACD5B4-5F68-4E6C-BB6D-3C2F76A695A5}" dt="2023-11-06T14:35:45.636" v="16029" actId="20577"/>
        <pc:sldMkLst>
          <pc:docMk/>
          <pc:sldMk cId="3189108988" sldId="425"/>
        </pc:sldMkLst>
        <pc:spChg chg="mod">
          <ac:chgData name="Carl Warom" userId="b8134005-8dc0-40ef-8d80-56834f818ec3" providerId="ADAL" clId="{02ACD5B4-5F68-4E6C-BB6D-3C2F76A695A5}" dt="2023-11-06T14:35:45.636" v="16029" actId="20577"/>
          <ac:spMkLst>
            <pc:docMk/>
            <pc:sldMk cId="3189108988" sldId="425"/>
            <ac:spMk id="2" creationId="{B75E1D43-E3C5-46AA-4906-8EA964C5A88D}"/>
          </ac:spMkLst>
        </pc:spChg>
        <pc:spChg chg="mod">
          <ac:chgData name="Carl Warom" userId="b8134005-8dc0-40ef-8d80-56834f818ec3" providerId="ADAL" clId="{02ACD5B4-5F68-4E6C-BB6D-3C2F76A695A5}" dt="2023-11-03T10:54:16.536" v="13021" actId="1036"/>
          <ac:spMkLst>
            <pc:docMk/>
            <pc:sldMk cId="3189108988" sldId="425"/>
            <ac:spMk id="6" creationId="{F0AACFD0-12ED-3716-3841-9644B478CCF8}"/>
          </ac:spMkLst>
        </pc:spChg>
      </pc:sldChg>
      <pc:sldChg chg="modSp add mod modNotesTx">
        <pc:chgData name="Carl Warom" userId="b8134005-8dc0-40ef-8d80-56834f818ec3" providerId="ADAL" clId="{02ACD5B4-5F68-4E6C-BB6D-3C2F76A695A5}" dt="2023-11-06T14:36:04.050" v="16032" actId="20577"/>
        <pc:sldMkLst>
          <pc:docMk/>
          <pc:sldMk cId="3262883142" sldId="426"/>
        </pc:sldMkLst>
        <pc:spChg chg="mod">
          <ac:chgData name="Carl Warom" userId="b8134005-8dc0-40ef-8d80-56834f818ec3" providerId="ADAL" clId="{02ACD5B4-5F68-4E6C-BB6D-3C2F76A695A5}" dt="2023-11-06T14:36:04.050" v="16032" actId="20577"/>
          <ac:spMkLst>
            <pc:docMk/>
            <pc:sldMk cId="3262883142" sldId="426"/>
            <ac:spMk id="2" creationId="{B75E1D43-E3C5-46AA-4906-8EA964C5A88D}"/>
          </ac:spMkLst>
        </pc:spChg>
        <pc:graphicFrameChg chg="mod modGraphic">
          <ac:chgData name="Carl Warom" userId="b8134005-8dc0-40ef-8d80-56834f818ec3" providerId="ADAL" clId="{02ACD5B4-5F68-4E6C-BB6D-3C2F76A695A5}" dt="2023-11-03T10:55:37.083" v="13036" actId="14100"/>
          <ac:graphicFrameMkLst>
            <pc:docMk/>
            <pc:sldMk cId="3262883142" sldId="426"/>
            <ac:graphicFrameMk id="1385" creationId="{5D90D4FF-2776-C336-407F-BDD27C61DAB9}"/>
          </ac:graphicFrameMkLst>
        </pc:graphicFrameChg>
      </pc:sldChg>
      <pc:sldChg chg="addSp delSp modSp add mod setBg delDesignElem">
        <pc:chgData name="Carl Warom" userId="b8134005-8dc0-40ef-8d80-56834f818ec3" providerId="ADAL" clId="{02ACD5B4-5F68-4E6C-BB6D-3C2F76A695A5}" dt="2023-11-06T14:36:13.564" v="16034" actId="20577"/>
        <pc:sldMkLst>
          <pc:docMk/>
          <pc:sldMk cId="2808292339" sldId="427"/>
        </pc:sldMkLst>
        <pc:spChg chg="add mod">
          <ac:chgData name="Carl Warom" userId="b8134005-8dc0-40ef-8d80-56834f818ec3" providerId="ADAL" clId="{02ACD5B4-5F68-4E6C-BB6D-3C2F76A695A5}" dt="2023-11-03T10:55:55.904" v="13038"/>
          <ac:spMkLst>
            <pc:docMk/>
            <pc:sldMk cId="2808292339" sldId="427"/>
            <ac:spMk id="2" creationId="{E79882CE-72F2-0ED6-CF00-00C5AABDFA27}"/>
          </ac:spMkLst>
        </pc:spChg>
        <pc:spChg chg="add mod">
          <ac:chgData name="Carl Warom" userId="b8134005-8dc0-40ef-8d80-56834f818ec3" providerId="ADAL" clId="{02ACD5B4-5F68-4E6C-BB6D-3C2F76A695A5}" dt="2023-11-03T10:56:02.741" v="13054" actId="20577"/>
          <ac:spMkLst>
            <pc:docMk/>
            <pc:sldMk cId="2808292339" sldId="427"/>
            <ac:spMk id="3" creationId="{09AC760C-00FD-B8E1-47B7-B85AE30E065E}"/>
          </ac:spMkLst>
        </pc:spChg>
        <pc:spChg chg="add mod">
          <ac:chgData name="Carl Warom" userId="b8134005-8dc0-40ef-8d80-56834f818ec3" providerId="ADAL" clId="{02ACD5B4-5F68-4E6C-BB6D-3C2F76A695A5}" dt="2023-11-03T10:55:55.904" v="13038"/>
          <ac:spMkLst>
            <pc:docMk/>
            <pc:sldMk cId="2808292339" sldId="427"/>
            <ac:spMk id="4" creationId="{1890E8BE-312E-5D6A-6CC0-E72148AF9E20}"/>
          </ac:spMkLst>
        </pc:spChg>
        <pc:spChg chg="mod">
          <ac:chgData name="Carl Warom" userId="b8134005-8dc0-40ef-8d80-56834f818ec3" providerId="ADAL" clId="{02ACD5B4-5F68-4E6C-BB6D-3C2F76A695A5}" dt="2023-11-03T10:55:55.904" v="13038"/>
          <ac:spMkLst>
            <pc:docMk/>
            <pc:sldMk cId="2808292339" sldId="427"/>
            <ac:spMk id="7" creationId="{1BBD3C44-61FB-6FD9-C53B-D3A27CFFB19B}"/>
          </ac:spMkLst>
        </pc:spChg>
        <pc:spChg chg="mod">
          <ac:chgData name="Carl Warom" userId="b8134005-8dc0-40ef-8d80-56834f818ec3" providerId="ADAL" clId="{02ACD5B4-5F68-4E6C-BB6D-3C2F76A695A5}" dt="2023-11-03T10:55:55.904" v="13038"/>
          <ac:spMkLst>
            <pc:docMk/>
            <pc:sldMk cId="2808292339" sldId="427"/>
            <ac:spMk id="10" creationId="{105DCEB1-A168-D1FF-C149-231B1C759F4F}"/>
          </ac:spMkLst>
        </pc:spChg>
        <pc:spChg chg="mod">
          <ac:chgData name="Carl Warom" userId="b8134005-8dc0-40ef-8d80-56834f818ec3" providerId="ADAL" clId="{02ACD5B4-5F68-4E6C-BB6D-3C2F76A695A5}" dt="2023-11-03T10:55:49.659" v="13037" actId="1076"/>
          <ac:spMkLst>
            <pc:docMk/>
            <pc:sldMk cId="2808292339" sldId="427"/>
            <ac:spMk id="13" creationId="{60767A62-145F-6348-8360-1FD774FCD34D}"/>
          </ac:spMkLst>
        </pc:spChg>
        <pc:spChg chg="mod">
          <ac:chgData name="Carl Warom" userId="b8134005-8dc0-40ef-8d80-56834f818ec3" providerId="ADAL" clId="{02ACD5B4-5F68-4E6C-BB6D-3C2F76A695A5}" dt="2023-11-03T10:55:55.904" v="13038"/>
          <ac:spMkLst>
            <pc:docMk/>
            <pc:sldMk cId="2808292339" sldId="427"/>
            <ac:spMk id="16" creationId="{92F40511-65FF-DED8-F4B3-70BD4361D1AE}"/>
          </ac:spMkLst>
        </pc:spChg>
        <pc:spChg chg="add mod">
          <ac:chgData name="Carl Warom" userId="b8134005-8dc0-40ef-8d80-56834f818ec3" providerId="ADAL" clId="{02ACD5B4-5F68-4E6C-BB6D-3C2F76A695A5}" dt="2023-11-06T14:36:13.564" v="16034" actId="20577"/>
          <ac:spMkLst>
            <pc:docMk/>
            <pc:sldMk cId="2808292339" sldId="427"/>
            <ac:spMk id="19" creationId="{23A785D7-6980-BF01-4AC3-F9603D0CD031}"/>
          </ac:spMkLst>
        </pc:spChg>
        <pc:spChg chg="del">
          <ac:chgData name="Carl Warom" userId="b8134005-8dc0-40ef-8d80-56834f818ec3" providerId="ADAL" clId="{02ACD5B4-5F68-4E6C-BB6D-3C2F76A695A5}" dt="2023-11-03T10:47:52.630" v="12779"/>
          <ac:spMkLst>
            <pc:docMk/>
            <pc:sldMk cId="2808292339" sldId="427"/>
            <ac:spMk id="26" creationId="{69D184B2-2226-4E31-BCCB-444330767440}"/>
          </ac:spMkLst>
        </pc:spChg>
        <pc:spChg chg="del">
          <ac:chgData name="Carl Warom" userId="b8134005-8dc0-40ef-8d80-56834f818ec3" providerId="ADAL" clId="{02ACD5B4-5F68-4E6C-BB6D-3C2F76A695A5}" dt="2023-11-03T10:47:52.630" v="12779"/>
          <ac:spMkLst>
            <pc:docMk/>
            <pc:sldMk cId="2808292339" sldId="427"/>
            <ac:spMk id="27" creationId="{1AC4D4E3-486A-464A-8EC8-D44881097267}"/>
          </ac:spMkLst>
        </pc:spChg>
        <pc:spChg chg="del">
          <ac:chgData name="Carl Warom" userId="b8134005-8dc0-40ef-8d80-56834f818ec3" providerId="ADAL" clId="{02ACD5B4-5F68-4E6C-BB6D-3C2F76A695A5}" dt="2023-11-03T10:47:52.630" v="12779"/>
          <ac:spMkLst>
            <pc:docMk/>
            <pc:sldMk cId="2808292339" sldId="427"/>
            <ac:spMk id="28" creationId="{864DE13E-58EB-4475-B79C-0D4FC651239B}"/>
          </ac:spMkLst>
        </pc:spChg>
        <pc:grpChg chg="add mod">
          <ac:chgData name="Carl Warom" userId="b8134005-8dc0-40ef-8d80-56834f818ec3" providerId="ADAL" clId="{02ACD5B4-5F68-4E6C-BB6D-3C2F76A695A5}" dt="2023-11-03T10:55:55.904" v="13038"/>
          <ac:grpSpMkLst>
            <pc:docMk/>
            <pc:sldMk cId="2808292339" sldId="427"/>
            <ac:grpSpMk id="5" creationId="{E5D5728D-9E7B-46E6-72CE-3ECAD4458C05}"/>
          </ac:grpSpMkLst>
        </pc:grpChg>
        <pc:grpChg chg="mod">
          <ac:chgData name="Carl Warom" userId="b8134005-8dc0-40ef-8d80-56834f818ec3" providerId="ADAL" clId="{02ACD5B4-5F68-4E6C-BB6D-3C2F76A695A5}" dt="2023-11-03T10:55:55.904" v="13038"/>
          <ac:grpSpMkLst>
            <pc:docMk/>
            <pc:sldMk cId="2808292339" sldId="427"/>
            <ac:grpSpMk id="15" creationId="{C0C5D4E8-AFA0-C50D-2207-56AAF3F4957A}"/>
          </ac:grpSpMkLst>
        </pc:grpChg>
        <pc:picChg chg="mod">
          <ac:chgData name="Carl Warom" userId="b8134005-8dc0-40ef-8d80-56834f818ec3" providerId="ADAL" clId="{02ACD5B4-5F68-4E6C-BB6D-3C2F76A695A5}" dt="2023-11-03T10:55:55.904" v="13038"/>
          <ac:picMkLst>
            <pc:docMk/>
            <pc:sldMk cId="2808292339" sldId="427"/>
            <ac:picMk id="11" creationId="{739AAA86-4748-3DEC-22AC-3F33042A5B11}"/>
          </ac:picMkLst>
        </pc:picChg>
        <pc:picChg chg="mod">
          <ac:chgData name="Carl Warom" userId="b8134005-8dc0-40ef-8d80-56834f818ec3" providerId="ADAL" clId="{02ACD5B4-5F68-4E6C-BB6D-3C2F76A695A5}" dt="2023-11-03T10:55:55.904" v="13038"/>
          <ac:picMkLst>
            <pc:docMk/>
            <pc:sldMk cId="2808292339" sldId="427"/>
            <ac:picMk id="14" creationId="{BC2AC634-079E-7EBA-FA2A-47EC80B13102}"/>
          </ac:picMkLst>
        </pc:picChg>
        <pc:picChg chg="mod">
          <ac:chgData name="Carl Warom" userId="b8134005-8dc0-40ef-8d80-56834f818ec3" providerId="ADAL" clId="{02ACD5B4-5F68-4E6C-BB6D-3C2F76A695A5}" dt="2023-11-03T10:55:55.904" v="13038"/>
          <ac:picMkLst>
            <pc:docMk/>
            <pc:sldMk cId="2808292339" sldId="427"/>
            <ac:picMk id="17" creationId="{C13FAD9B-2B5C-87CB-86DD-7C21B92F085F}"/>
          </ac:picMkLst>
        </pc:picChg>
        <pc:picChg chg="add mod">
          <ac:chgData name="Carl Warom" userId="b8134005-8dc0-40ef-8d80-56834f818ec3" providerId="ADAL" clId="{02ACD5B4-5F68-4E6C-BB6D-3C2F76A695A5}" dt="2023-11-03T10:55:55.904" v="13038"/>
          <ac:picMkLst>
            <pc:docMk/>
            <pc:sldMk cId="2808292339" sldId="427"/>
            <ac:picMk id="18" creationId="{E283FB9C-D36D-C7C4-EFBA-14FAF35D4C63}"/>
          </ac:picMkLst>
        </pc:picChg>
      </pc:sldChg>
      <pc:sldChg chg="delSp modSp add mod modNotesTx">
        <pc:chgData name="Carl Warom" userId="b8134005-8dc0-40ef-8d80-56834f818ec3" providerId="ADAL" clId="{02ACD5B4-5F68-4E6C-BB6D-3C2F76A695A5}" dt="2023-11-03T11:15:32.120" v="14946" actId="20577"/>
        <pc:sldMkLst>
          <pc:docMk/>
          <pc:sldMk cId="1104498639" sldId="428"/>
        </pc:sldMkLst>
        <pc:spChg chg="del">
          <ac:chgData name="Carl Warom" userId="b8134005-8dc0-40ef-8d80-56834f818ec3" providerId="ADAL" clId="{02ACD5B4-5F68-4E6C-BB6D-3C2F76A695A5}" dt="2023-11-03T11:14:28.985" v="14590" actId="478"/>
          <ac:spMkLst>
            <pc:docMk/>
            <pc:sldMk cId="1104498639" sldId="428"/>
            <ac:spMk id="4" creationId="{947FD028-6A3A-182E-375D-F9EA4D05642B}"/>
          </ac:spMkLst>
        </pc:spChg>
        <pc:spChg chg="del">
          <ac:chgData name="Carl Warom" userId="b8134005-8dc0-40ef-8d80-56834f818ec3" providerId="ADAL" clId="{02ACD5B4-5F68-4E6C-BB6D-3C2F76A695A5}" dt="2023-11-03T11:14:28.985" v="14590" actId="478"/>
          <ac:spMkLst>
            <pc:docMk/>
            <pc:sldMk cId="1104498639" sldId="428"/>
            <ac:spMk id="68" creationId="{FC5B8F5B-55AA-318C-64FF-5B31D8A55931}"/>
          </ac:spMkLst>
        </pc:spChg>
        <pc:spChg chg="mod">
          <ac:chgData name="Carl Warom" userId="b8134005-8dc0-40ef-8d80-56834f818ec3" providerId="ADAL" clId="{02ACD5B4-5F68-4E6C-BB6D-3C2F76A695A5}" dt="2023-11-03T10:50:06.449" v="12842" actId="113"/>
          <ac:spMkLst>
            <pc:docMk/>
            <pc:sldMk cId="1104498639" sldId="428"/>
            <ac:spMk id="79" creationId="{F09B5A1D-15EC-88C9-C8AB-68A3A307871F}"/>
          </ac:spMkLst>
        </pc:spChg>
      </pc:sldChg>
      <pc:sldChg chg="modSp add mod modNotesTx">
        <pc:chgData name="Carl Warom" userId="b8134005-8dc0-40ef-8d80-56834f818ec3" providerId="ADAL" clId="{02ACD5B4-5F68-4E6C-BB6D-3C2F76A695A5}" dt="2023-11-03T11:18:48.550" v="15734" actId="20577"/>
        <pc:sldMkLst>
          <pc:docMk/>
          <pc:sldMk cId="2730123763" sldId="429"/>
        </pc:sldMkLst>
        <pc:spChg chg="mod">
          <ac:chgData name="Carl Warom" userId="b8134005-8dc0-40ef-8d80-56834f818ec3" providerId="ADAL" clId="{02ACD5B4-5F68-4E6C-BB6D-3C2F76A695A5}" dt="2023-11-03T11:00:28.087" v="13256" actId="113"/>
          <ac:spMkLst>
            <pc:docMk/>
            <pc:sldMk cId="2730123763" sldId="429"/>
            <ac:spMk id="79" creationId="{F09B5A1D-15EC-88C9-C8AB-68A3A307871F}"/>
          </ac:spMkLst>
        </pc:spChg>
      </pc:sldChg>
      <pc:sldChg chg="addSp delSp modSp new mod modNotesTx">
        <pc:chgData name="Carl Warom" userId="b8134005-8dc0-40ef-8d80-56834f818ec3" providerId="ADAL" clId="{02ACD5B4-5F68-4E6C-BB6D-3C2F76A695A5}" dt="2023-11-06T14:34:20.404" v="16002" actId="20577"/>
        <pc:sldMkLst>
          <pc:docMk/>
          <pc:sldMk cId="581466278" sldId="430"/>
        </pc:sldMkLst>
        <pc:spChg chg="del">
          <ac:chgData name="Carl Warom" userId="b8134005-8dc0-40ef-8d80-56834f818ec3" providerId="ADAL" clId="{02ACD5B4-5F68-4E6C-BB6D-3C2F76A695A5}" dt="2023-11-03T11:04:11.513" v="13338" actId="478"/>
          <ac:spMkLst>
            <pc:docMk/>
            <pc:sldMk cId="581466278" sldId="430"/>
            <ac:spMk id="2" creationId="{C02B0A80-FD06-1091-D725-1FC68D23F6A6}"/>
          </ac:spMkLst>
        </pc:spChg>
        <pc:spChg chg="del">
          <ac:chgData name="Carl Warom" userId="b8134005-8dc0-40ef-8d80-56834f818ec3" providerId="ADAL" clId="{02ACD5B4-5F68-4E6C-BB6D-3C2F76A695A5}" dt="2023-11-03T11:03:01.272" v="13313"/>
          <ac:spMkLst>
            <pc:docMk/>
            <pc:sldMk cId="581466278" sldId="430"/>
            <ac:spMk id="3" creationId="{72DD7C07-2A1C-4CA7-C2AD-781821CD0C35}"/>
          </ac:spMkLst>
        </pc:spChg>
        <pc:spChg chg="add mod">
          <ac:chgData name="Carl Warom" userId="b8134005-8dc0-40ef-8d80-56834f818ec3" providerId="ADAL" clId="{02ACD5B4-5F68-4E6C-BB6D-3C2F76A695A5}" dt="2023-11-03T11:03:59.749" v="13334"/>
          <ac:spMkLst>
            <pc:docMk/>
            <pc:sldMk cId="581466278" sldId="430"/>
            <ac:spMk id="5" creationId="{4A64F372-102E-BCFF-2AE2-147A124E9754}"/>
          </ac:spMkLst>
        </pc:spChg>
        <pc:spChg chg="add mod">
          <ac:chgData name="Carl Warom" userId="b8134005-8dc0-40ef-8d80-56834f818ec3" providerId="ADAL" clId="{02ACD5B4-5F68-4E6C-BB6D-3C2F76A695A5}" dt="2023-11-03T11:03:59.749" v="13334"/>
          <ac:spMkLst>
            <pc:docMk/>
            <pc:sldMk cId="581466278" sldId="430"/>
            <ac:spMk id="6" creationId="{B9957CB8-F658-0658-0D40-A78920327D7A}"/>
          </ac:spMkLst>
        </pc:spChg>
        <pc:spChg chg="add mod">
          <ac:chgData name="Carl Warom" userId="b8134005-8dc0-40ef-8d80-56834f818ec3" providerId="ADAL" clId="{02ACD5B4-5F68-4E6C-BB6D-3C2F76A695A5}" dt="2023-11-03T11:03:59.749" v="13334"/>
          <ac:spMkLst>
            <pc:docMk/>
            <pc:sldMk cId="581466278" sldId="430"/>
            <ac:spMk id="7" creationId="{520C8401-F33B-10AD-A025-0689814DBB3E}"/>
          </ac:spMkLst>
        </pc:spChg>
        <pc:spChg chg="mod">
          <ac:chgData name="Carl Warom" userId="b8134005-8dc0-40ef-8d80-56834f818ec3" providerId="ADAL" clId="{02ACD5B4-5F68-4E6C-BB6D-3C2F76A695A5}" dt="2023-11-03T11:03:59.749" v="13334"/>
          <ac:spMkLst>
            <pc:docMk/>
            <pc:sldMk cId="581466278" sldId="430"/>
            <ac:spMk id="9" creationId="{B698A30F-61AB-4915-494A-9836B6C06AAE}"/>
          </ac:spMkLst>
        </pc:spChg>
        <pc:spChg chg="mod">
          <ac:chgData name="Carl Warom" userId="b8134005-8dc0-40ef-8d80-56834f818ec3" providerId="ADAL" clId="{02ACD5B4-5F68-4E6C-BB6D-3C2F76A695A5}" dt="2023-11-03T11:03:59.749" v="13334"/>
          <ac:spMkLst>
            <pc:docMk/>
            <pc:sldMk cId="581466278" sldId="430"/>
            <ac:spMk id="10" creationId="{3166FC3A-85E1-E546-B5B7-4C81AC14A791}"/>
          </ac:spMkLst>
        </pc:spChg>
        <pc:spChg chg="mod">
          <ac:chgData name="Carl Warom" userId="b8134005-8dc0-40ef-8d80-56834f818ec3" providerId="ADAL" clId="{02ACD5B4-5F68-4E6C-BB6D-3C2F76A695A5}" dt="2023-11-03T11:03:59.749" v="13334"/>
          <ac:spMkLst>
            <pc:docMk/>
            <pc:sldMk cId="581466278" sldId="430"/>
            <ac:spMk id="11" creationId="{0C950B44-97B0-D6CA-38F8-1C060896988D}"/>
          </ac:spMkLst>
        </pc:spChg>
        <pc:spChg chg="add mod">
          <ac:chgData name="Carl Warom" userId="b8134005-8dc0-40ef-8d80-56834f818ec3" providerId="ADAL" clId="{02ACD5B4-5F68-4E6C-BB6D-3C2F76A695A5}" dt="2023-11-03T11:03:59.749" v="13334"/>
          <ac:spMkLst>
            <pc:docMk/>
            <pc:sldMk cId="581466278" sldId="430"/>
            <ac:spMk id="15" creationId="{E0C5EADE-8374-5788-B49B-41C044D19587}"/>
          </ac:spMkLst>
        </pc:spChg>
        <pc:spChg chg="add mod">
          <ac:chgData name="Carl Warom" userId="b8134005-8dc0-40ef-8d80-56834f818ec3" providerId="ADAL" clId="{02ACD5B4-5F68-4E6C-BB6D-3C2F76A695A5}" dt="2023-11-03T11:09:26.137" v="13508" actId="20577"/>
          <ac:spMkLst>
            <pc:docMk/>
            <pc:sldMk cId="581466278" sldId="430"/>
            <ac:spMk id="16" creationId="{1D7898B1-C134-18E0-06D0-1FFE96E09697}"/>
          </ac:spMkLst>
        </pc:spChg>
        <pc:spChg chg="add mod">
          <ac:chgData name="Carl Warom" userId="b8134005-8dc0-40ef-8d80-56834f818ec3" providerId="ADAL" clId="{02ACD5B4-5F68-4E6C-BB6D-3C2F76A695A5}" dt="2023-11-06T14:34:20.404" v="16002" actId="20577"/>
          <ac:spMkLst>
            <pc:docMk/>
            <pc:sldMk cId="581466278" sldId="430"/>
            <ac:spMk id="18" creationId="{5D86AF78-C967-978B-0DBD-06FAAD9ECA65}"/>
          </ac:spMkLst>
        </pc:spChg>
        <pc:spChg chg="add del mod">
          <ac:chgData name="Carl Warom" userId="b8134005-8dc0-40ef-8d80-56834f818ec3" providerId="ADAL" clId="{02ACD5B4-5F68-4E6C-BB6D-3C2F76A695A5}" dt="2023-11-06T11:48:18.458" v="15984" actId="478"/>
          <ac:spMkLst>
            <pc:docMk/>
            <pc:sldMk cId="581466278" sldId="430"/>
            <ac:spMk id="20" creationId="{3E4BADD0-23F7-6CEE-E918-282090192423}"/>
          </ac:spMkLst>
        </pc:spChg>
        <pc:grpChg chg="add mod">
          <ac:chgData name="Carl Warom" userId="b8134005-8dc0-40ef-8d80-56834f818ec3" providerId="ADAL" clId="{02ACD5B4-5F68-4E6C-BB6D-3C2F76A695A5}" dt="2023-11-03T11:03:59.749" v="13334"/>
          <ac:grpSpMkLst>
            <pc:docMk/>
            <pc:sldMk cId="581466278" sldId="430"/>
            <ac:grpSpMk id="8" creationId="{F1B78512-2F60-824C-8F35-2B2BDAD11F6B}"/>
          </ac:grpSpMkLst>
        </pc:grpChg>
        <pc:graphicFrameChg chg="add del mod modGraphic">
          <ac:chgData name="Carl Warom" userId="b8134005-8dc0-40ef-8d80-56834f818ec3" providerId="ADAL" clId="{02ACD5B4-5F68-4E6C-BB6D-3C2F76A695A5}" dt="2023-11-06T11:48:16.006" v="15981" actId="478"/>
          <ac:graphicFrameMkLst>
            <pc:docMk/>
            <pc:sldMk cId="581466278" sldId="430"/>
            <ac:graphicFrameMk id="4" creationId="{E0527F9F-607E-0120-E0B6-303A3EDACED1}"/>
          </ac:graphicFrameMkLst>
        </pc:graphicFrameChg>
        <pc:graphicFrameChg chg="add del mod">
          <ac:chgData name="Carl Warom" userId="b8134005-8dc0-40ef-8d80-56834f818ec3" providerId="ADAL" clId="{02ACD5B4-5F68-4E6C-BB6D-3C2F76A695A5}" dt="2023-11-06T11:48:17.488" v="15983" actId="478"/>
          <ac:graphicFrameMkLst>
            <pc:docMk/>
            <pc:sldMk cId="581466278" sldId="430"/>
            <ac:graphicFrameMk id="21" creationId="{E3787E29-7239-2848-9161-31703C2C8D1C}"/>
          </ac:graphicFrameMkLst>
        </pc:graphicFrameChg>
        <pc:graphicFrameChg chg="add mod modGraphic">
          <ac:chgData name="Carl Warom" userId="b8134005-8dc0-40ef-8d80-56834f818ec3" providerId="ADAL" clId="{02ACD5B4-5F68-4E6C-BB6D-3C2F76A695A5}" dt="2023-11-06T14:34:15.695" v="16000" actId="14734"/>
          <ac:graphicFrameMkLst>
            <pc:docMk/>
            <pc:sldMk cId="581466278" sldId="430"/>
            <ac:graphicFrameMk id="22" creationId="{9F83040F-B559-257A-1A0B-3068AF1EE5FF}"/>
          </ac:graphicFrameMkLst>
        </pc:graphicFrameChg>
        <pc:picChg chg="mod">
          <ac:chgData name="Carl Warom" userId="b8134005-8dc0-40ef-8d80-56834f818ec3" providerId="ADAL" clId="{02ACD5B4-5F68-4E6C-BB6D-3C2F76A695A5}" dt="2023-11-03T11:03:59.749" v="13334"/>
          <ac:picMkLst>
            <pc:docMk/>
            <pc:sldMk cId="581466278" sldId="430"/>
            <ac:picMk id="12" creationId="{A091BB4F-2B91-797F-8AD8-0AAB57929DE3}"/>
          </ac:picMkLst>
        </pc:picChg>
        <pc:picChg chg="mod">
          <ac:chgData name="Carl Warom" userId="b8134005-8dc0-40ef-8d80-56834f818ec3" providerId="ADAL" clId="{02ACD5B4-5F68-4E6C-BB6D-3C2F76A695A5}" dt="2023-11-03T11:03:59.749" v="13334"/>
          <ac:picMkLst>
            <pc:docMk/>
            <pc:sldMk cId="581466278" sldId="430"/>
            <ac:picMk id="13" creationId="{C58B7BC9-4330-074B-6918-8B17E225A2AB}"/>
          </ac:picMkLst>
        </pc:picChg>
        <pc:picChg chg="mod">
          <ac:chgData name="Carl Warom" userId="b8134005-8dc0-40ef-8d80-56834f818ec3" providerId="ADAL" clId="{02ACD5B4-5F68-4E6C-BB6D-3C2F76A695A5}" dt="2023-11-03T11:03:59.749" v="13334"/>
          <ac:picMkLst>
            <pc:docMk/>
            <pc:sldMk cId="581466278" sldId="430"/>
            <ac:picMk id="14" creationId="{67FEE49D-156E-8FD8-E2ED-3E6B8EE89294}"/>
          </ac:picMkLst>
        </pc:picChg>
        <pc:picChg chg="add mod">
          <ac:chgData name="Carl Warom" userId="b8134005-8dc0-40ef-8d80-56834f818ec3" providerId="ADAL" clId="{02ACD5B4-5F68-4E6C-BB6D-3C2F76A695A5}" dt="2023-11-03T11:03:59.749" v="13334"/>
          <ac:picMkLst>
            <pc:docMk/>
            <pc:sldMk cId="581466278" sldId="430"/>
            <ac:picMk id="17" creationId="{DE6F2F91-3D2C-A768-1603-A9283EA428C8}"/>
          </ac:picMkLst>
        </pc:picChg>
      </pc:sldChg>
      <pc:sldChg chg="modSp add mod">
        <pc:chgData name="Carl Warom" userId="b8134005-8dc0-40ef-8d80-56834f818ec3" providerId="ADAL" clId="{02ACD5B4-5F68-4E6C-BB6D-3C2F76A695A5}" dt="2023-11-06T14:36:43.812" v="16043" actId="20577"/>
        <pc:sldMkLst>
          <pc:docMk/>
          <pc:sldMk cId="4082045075" sldId="431"/>
        </pc:sldMkLst>
        <pc:spChg chg="mod">
          <ac:chgData name="Carl Warom" userId="b8134005-8dc0-40ef-8d80-56834f818ec3" providerId="ADAL" clId="{02ACD5B4-5F68-4E6C-BB6D-3C2F76A695A5}" dt="2023-11-06T14:36:43.812" v="16043" actId="20577"/>
          <ac:spMkLst>
            <pc:docMk/>
            <pc:sldMk cId="4082045075" sldId="431"/>
            <ac:spMk id="18" creationId="{5D86AF78-C967-978B-0DBD-06FAAD9ECA65}"/>
          </ac:spMkLst>
        </pc:spChg>
        <pc:graphicFrameChg chg="mod modGraphic">
          <ac:chgData name="Carl Warom" userId="b8134005-8dc0-40ef-8d80-56834f818ec3" providerId="ADAL" clId="{02ACD5B4-5F68-4E6C-BB6D-3C2F76A695A5}" dt="2023-11-06T11:48:05.657" v="15980" actId="1035"/>
          <ac:graphicFrameMkLst>
            <pc:docMk/>
            <pc:sldMk cId="4082045075" sldId="431"/>
            <ac:graphicFrameMk id="4" creationId="{E0527F9F-607E-0120-E0B6-303A3EDACED1}"/>
          </ac:graphicFrameMkLst>
        </pc:graphicFrameChg>
      </pc:sldChg>
      <pc:sldChg chg="modSp mod">
        <pc:chgData name="Carl Warom" userId="b8134005-8dc0-40ef-8d80-56834f818ec3" providerId="ADAL" clId="{02ACD5B4-5F68-4E6C-BB6D-3C2F76A695A5}" dt="2023-11-06T14:36:22.094" v="16037" actId="20577"/>
        <pc:sldMkLst>
          <pc:docMk/>
          <pc:sldMk cId="3187146393" sldId="432"/>
        </pc:sldMkLst>
        <pc:spChg chg="mod">
          <ac:chgData name="Carl Warom" userId="b8134005-8dc0-40ef-8d80-56834f818ec3" providerId="ADAL" clId="{02ACD5B4-5F68-4E6C-BB6D-3C2F76A695A5}" dt="2023-11-06T14:36:22.094" v="16037" actId="20577"/>
          <ac:spMkLst>
            <pc:docMk/>
            <pc:sldMk cId="3187146393" sldId="432"/>
            <ac:spMk id="2" creationId="{B75E1D43-E3C5-46AA-4906-8EA964C5A88D}"/>
          </ac:spMkLst>
        </pc:spChg>
      </pc:sldChg>
      <pc:sldChg chg="modSp add del mod">
        <pc:chgData name="Carl Warom" userId="b8134005-8dc0-40ef-8d80-56834f818ec3" providerId="ADAL" clId="{02ACD5B4-5F68-4E6C-BB6D-3C2F76A695A5}" dt="2023-11-16T12:25:15.906" v="16060" actId="47"/>
        <pc:sldMkLst>
          <pc:docMk/>
          <pc:sldMk cId="2002359334" sldId="497"/>
        </pc:sldMkLst>
        <pc:spChg chg="mod">
          <ac:chgData name="Carl Warom" userId="b8134005-8dc0-40ef-8d80-56834f818ec3" providerId="ADAL" clId="{02ACD5B4-5F68-4E6C-BB6D-3C2F76A695A5}" dt="2023-11-06T15:33:10.284" v="16055" actId="404"/>
          <ac:spMkLst>
            <pc:docMk/>
            <pc:sldMk cId="2002359334" sldId="497"/>
            <ac:spMk id="17" creationId="{D07A24CD-C0D9-3F71-FF24-96E244F2E975}"/>
          </ac:spMkLst>
        </pc:spChg>
        <pc:graphicFrameChg chg="modGraphic">
          <ac:chgData name="Carl Warom" userId="b8134005-8dc0-40ef-8d80-56834f818ec3" providerId="ADAL" clId="{02ACD5B4-5F68-4E6C-BB6D-3C2F76A695A5}" dt="2023-11-06T15:33:40.874" v="16059" actId="404"/>
          <ac:graphicFrameMkLst>
            <pc:docMk/>
            <pc:sldMk cId="2002359334" sldId="497"/>
            <ac:graphicFrameMk id="7" creationId="{93F266B6-99D6-F6BE-6688-FA8BD076927F}"/>
          </ac:graphicFrameMkLst>
        </pc:graphicFrameChg>
        <pc:graphicFrameChg chg="mod">
          <ac:chgData name="Carl Warom" userId="b8134005-8dc0-40ef-8d80-56834f818ec3" providerId="ADAL" clId="{02ACD5B4-5F68-4E6C-BB6D-3C2F76A695A5}" dt="2023-11-06T15:32:56.623" v="16052" actId="403"/>
          <ac:graphicFrameMkLst>
            <pc:docMk/>
            <pc:sldMk cId="2002359334" sldId="497"/>
            <ac:graphicFrameMk id="18" creationId="{4612B6B6-E130-B1E1-6755-DFC5604E0F3D}"/>
          </ac:graphicFrameMkLst>
        </pc:graphicFrameChg>
      </pc:sldChg>
      <pc:sldChg chg="add del">
        <pc:chgData name="Carl Warom" userId="b8134005-8dc0-40ef-8d80-56834f818ec3" providerId="ADAL" clId="{02ACD5B4-5F68-4E6C-BB6D-3C2F76A695A5}" dt="2023-11-16T12:25:15.906" v="16060" actId="47"/>
        <pc:sldMkLst>
          <pc:docMk/>
          <pc:sldMk cId="2052517891" sldId="505"/>
        </pc:sldMkLst>
      </pc:sldChg>
    </pc:docChg>
  </pc:docChgLst>
  <pc:docChgLst>
    <pc:chgData name="Christopher Whitehouse" userId="5318860a-3dfe-40ac-85ed-808dd8b73701" providerId="ADAL" clId="{F7CD6FE0-A377-475E-8C99-1EE78BFB70BF}"/>
    <pc:docChg chg="addSld delSld modSld">
      <pc:chgData name="Christopher Whitehouse" userId="5318860a-3dfe-40ac-85ed-808dd8b73701" providerId="ADAL" clId="{F7CD6FE0-A377-475E-8C99-1EE78BFB70BF}" dt="2023-11-06T13:44:57.190" v="26" actId="1076"/>
      <pc:docMkLst>
        <pc:docMk/>
      </pc:docMkLst>
      <pc:sldChg chg="modSp mod">
        <pc:chgData name="Christopher Whitehouse" userId="5318860a-3dfe-40ac-85ed-808dd8b73701" providerId="ADAL" clId="{F7CD6FE0-A377-475E-8C99-1EE78BFB70BF}" dt="2023-11-06T13:44:57.190" v="26" actId="1076"/>
        <pc:sldMkLst>
          <pc:docMk/>
          <pc:sldMk cId="2467134473" sldId="279"/>
        </pc:sldMkLst>
        <pc:spChg chg="mod">
          <ac:chgData name="Christopher Whitehouse" userId="5318860a-3dfe-40ac-85ed-808dd8b73701" providerId="ADAL" clId="{F7CD6FE0-A377-475E-8C99-1EE78BFB70BF}" dt="2023-11-06T13:44:57.190" v="26" actId="1076"/>
          <ac:spMkLst>
            <pc:docMk/>
            <pc:sldMk cId="2467134473" sldId="279"/>
            <ac:spMk id="3" creationId="{72EC5719-DDC4-EAB9-EB8B-0492B6F10442}"/>
          </ac:spMkLst>
        </pc:spChg>
      </pc:sldChg>
      <pc:sldChg chg="del delCm">
        <pc:chgData name="Christopher Whitehouse" userId="5318860a-3dfe-40ac-85ed-808dd8b73701" providerId="ADAL" clId="{F7CD6FE0-A377-475E-8C99-1EE78BFB70BF}" dt="2023-11-06T13:03:51.347" v="4" actId="47"/>
        <pc:sldMkLst>
          <pc:docMk/>
          <pc:sldMk cId="2191614865" sldId="416"/>
        </pc:sldMkLst>
        <pc:extLst>
          <p:ext xmlns:p="http://schemas.openxmlformats.org/presentationml/2006/main" uri="{D6D511B9-2390-475A-947B-AFAB55BFBCF1}">
            <pc226:cmChg xmlns:pc226="http://schemas.microsoft.com/office/powerpoint/2022/06/main/command" chg="del">
              <pc226:chgData name="Christopher Whitehouse" userId="5318860a-3dfe-40ac-85ed-808dd8b73701" providerId="ADAL" clId="{F7CD6FE0-A377-475E-8C99-1EE78BFB70BF}" dt="2023-11-03T15:02:17.320" v="0"/>
              <pc2:cmMkLst xmlns:pc2="http://schemas.microsoft.com/office/powerpoint/2019/9/main/command">
                <pc:docMk/>
                <pc:sldMk cId="2191614865" sldId="416"/>
                <pc2:cmMk id="{44D71292-7E9F-4D9E-AC54-4D936DF6A7FB}"/>
              </pc2:cmMkLst>
            </pc226:cmChg>
          </p:ext>
        </pc:extLst>
      </pc:sldChg>
      <pc:sldChg chg="modSp add del mod">
        <pc:chgData name="Christopher Whitehouse" userId="5318860a-3dfe-40ac-85ed-808dd8b73701" providerId="ADAL" clId="{F7CD6FE0-A377-475E-8C99-1EE78BFB70BF}" dt="2023-11-06T13:43:36.082" v="7" actId="1076"/>
        <pc:sldMkLst>
          <pc:docMk/>
          <pc:sldMk cId="1285064929" sldId="422"/>
        </pc:sldMkLst>
        <pc:spChg chg="mod">
          <ac:chgData name="Christopher Whitehouse" userId="5318860a-3dfe-40ac-85ed-808dd8b73701" providerId="ADAL" clId="{F7CD6FE0-A377-475E-8C99-1EE78BFB70BF}" dt="2023-11-06T13:43:36.082" v="7" actId="1076"/>
          <ac:spMkLst>
            <pc:docMk/>
            <pc:sldMk cId="1285064929" sldId="422"/>
            <ac:spMk id="3" creationId="{46A9208C-484F-546A-9DDA-4E4163EAB3E6}"/>
          </ac:spMkLst>
        </pc:spChg>
      </pc:sldChg>
      <pc:sldChg chg="add delCm modNotesTx">
        <pc:chgData name="Christopher Whitehouse" userId="5318860a-3dfe-40ac-85ed-808dd8b73701" providerId="ADAL" clId="{F7CD6FE0-A377-475E-8C99-1EE78BFB70BF}" dt="2023-11-06T13:37:32.315" v="6" actId="6549"/>
        <pc:sldMkLst>
          <pc:docMk/>
          <pc:sldMk cId="3187146393" sldId="432"/>
        </pc:sldMkLst>
        <pc:extLst>
          <p:ext xmlns:p="http://schemas.openxmlformats.org/presentationml/2006/main" uri="{D6D511B9-2390-475A-947B-AFAB55BFBCF1}">
            <pc226:cmChg xmlns:pc226="http://schemas.microsoft.com/office/powerpoint/2022/06/main/command" chg="del">
              <pc226:chgData name="Christopher Whitehouse" userId="5318860a-3dfe-40ac-85ed-808dd8b73701" providerId="ADAL" clId="{F7CD6FE0-A377-475E-8C99-1EE78BFB70BF}" dt="2023-11-06T13:04:11.841" v="5"/>
              <pc2:cmMkLst xmlns:pc2="http://schemas.microsoft.com/office/powerpoint/2019/9/main/command">
                <pc:docMk/>
                <pc:sldMk cId="3187146393" sldId="432"/>
                <pc2:cmMk id="{44D71292-7E9F-4D9E-AC54-4D936DF6A7FB}"/>
              </pc2:cmMkLst>
            </pc226:cmChg>
          </p:ext>
        </pc:extLst>
      </pc:sldChg>
    </pc:docChg>
  </pc:docChgLst>
  <pc:docChgLst>
    <pc:chgData name="Mike Garrity" userId="16dfa8a8-c4de-4dd4-80c1-5d0dcc7706be" providerId="ADAL" clId="{ACFC7F09-2AB7-420E-A84A-2C59B1E5C226}"/>
    <pc:docChg chg="modSld">
      <pc:chgData name="Mike Garrity" userId="16dfa8a8-c4de-4dd4-80c1-5d0dcc7706be" providerId="ADAL" clId="{ACFC7F09-2AB7-420E-A84A-2C59B1E5C226}" dt="2023-11-06T15:19:28.217" v="0" actId="1076"/>
      <pc:docMkLst>
        <pc:docMk/>
      </pc:docMkLst>
      <pc:sldChg chg="modSp mod">
        <pc:chgData name="Mike Garrity" userId="16dfa8a8-c4de-4dd4-80c1-5d0dcc7706be" providerId="ADAL" clId="{ACFC7F09-2AB7-420E-A84A-2C59B1E5C226}" dt="2023-11-06T15:19:28.217" v="0" actId="1076"/>
        <pc:sldMkLst>
          <pc:docMk/>
          <pc:sldMk cId="1016080287" sldId="412"/>
        </pc:sldMkLst>
        <pc:picChg chg="mod">
          <ac:chgData name="Mike Garrity" userId="16dfa8a8-c4de-4dd4-80c1-5d0dcc7706be" providerId="ADAL" clId="{ACFC7F09-2AB7-420E-A84A-2C59B1E5C226}" dt="2023-11-06T15:19:28.217" v="0" actId="1076"/>
          <ac:picMkLst>
            <pc:docMk/>
            <pc:sldMk cId="1016080287" sldId="412"/>
            <ac:picMk id="8" creationId="{A94957E3-9492-0E20-3D91-05B761BBAFA0}"/>
          </ac:picMkLst>
        </pc:picChg>
      </pc:sldChg>
    </pc:docChg>
  </pc:docChgLst>
  <pc:docChgLst>
    <pc:chgData name="Carl Warom" userId="b8134005-8dc0-40ef-8d80-56834f818ec3" providerId="ADAL" clId="{C4DF2A8B-2C58-4D9F-AE38-BDEBA1108FF4}"/>
    <pc:docChg chg="undo custSel addSld delSld">
      <pc:chgData name="Carl Warom" userId="b8134005-8dc0-40ef-8d80-56834f818ec3" providerId="ADAL" clId="{C4DF2A8B-2C58-4D9F-AE38-BDEBA1108FF4}" dt="2024-02-24T13:10:44.806" v="49" actId="47"/>
      <pc:docMkLst>
        <pc:docMk/>
      </pc:docMkLst>
      <pc:sldChg chg="add del">
        <pc:chgData name="Carl Warom" userId="b8134005-8dc0-40ef-8d80-56834f818ec3" providerId="ADAL" clId="{C4DF2A8B-2C58-4D9F-AE38-BDEBA1108FF4}" dt="2024-02-24T13:10:44.401" v="37" actId="47"/>
        <pc:sldMkLst>
          <pc:docMk/>
          <pc:sldMk cId="2860188645" sldId="256"/>
        </pc:sldMkLst>
      </pc:sldChg>
      <pc:sldChg chg="add del">
        <pc:chgData name="Carl Warom" userId="b8134005-8dc0-40ef-8d80-56834f818ec3" providerId="ADAL" clId="{C4DF2A8B-2C58-4D9F-AE38-BDEBA1108FF4}" dt="2024-02-24T13:10:44.572" v="42" actId="47"/>
        <pc:sldMkLst>
          <pc:docMk/>
          <pc:sldMk cId="479112344" sldId="259"/>
        </pc:sldMkLst>
      </pc:sldChg>
      <pc:sldChg chg="add del">
        <pc:chgData name="Carl Warom" userId="b8134005-8dc0-40ef-8d80-56834f818ec3" providerId="ADAL" clId="{C4DF2A8B-2C58-4D9F-AE38-BDEBA1108FF4}" dt="2024-02-24T13:10:44.439" v="38" actId="47"/>
        <pc:sldMkLst>
          <pc:docMk/>
          <pc:sldMk cId="4264552432" sldId="264"/>
        </pc:sldMkLst>
      </pc:sldChg>
      <pc:sldChg chg="add del">
        <pc:chgData name="Carl Warom" userId="b8134005-8dc0-40ef-8d80-56834f818ec3" providerId="ADAL" clId="{C4DF2A8B-2C58-4D9F-AE38-BDEBA1108FF4}" dt="2024-02-24T13:10:44.509" v="40" actId="47"/>
        <pc:sldMkLst>
          <pc:docMk/>
          <pc:sldMk cId="3208939070" sldId="265"/>
        </pc:sldMkLst>
      </pc:sldChg>
      <pc:sldChg chg="add del">
        <pc:chgData name="Carl Warom" userId="b8134005-8dc0-40ef-8d80-56834f818ec3" providerId="ADAL" clId="{C4DF2A8B-2C58-4D9F-AE38-BDEBA1108FF4}" dt="2024-02-24T13:10:44.487" v="39" actId="47"/>
        <pc:sldMkLst>
          <pc:docMk/>
          <pc:sldMk cId="71787651" sldId="266"/>
        </pc:sldMkLst>
      </pc:sldChg>
      <pc:sldChg chg="add del">
        <pc:chgData name="Carl Warom" userId="b8134005-8dc0-40ef-8d80-56834f818ec3" providerId="ADAL" clId="{C4DF2A8B-2C58-4D9F-AE38-BDEBA1108FF4}" dt="2024-02-24T13:10:44.540" v="41" actId="47"/>
        <pc:sldMkLst>
          <pc:docMk/>
          <pc:sldMk cId="3313422453" sldId="267"/>
        </pc:sldMkLst>
      </pc:sldChg>
      <pc:sldChg chg="del">
        <pc:chgData name="Carl Warom" userId="b8134005-8dc0-40ef-8d80-56834f818ec3" providerId="ADAL" clId="{C4DF2A8B-2C58-4D9F-AE38-BDEBA1108FF4}" dt="2024-02-24T13:10:38.354" v="0" actId="47"/>
        <pc:sldMkLst>
          <pc:docMk/>
          <pc:sldMk cId="2467134473" sldId="279"/>
        </pc:sldMkLst>
      </pc:sldChg>
      <pc:sldChg chg="add del">
        <pc:chgData name="Carl Warom" userId="b8134005-8dc0-40ef-8d80-56834f818ec3" providerId="ADAL" clId="{C4DF2A8B-2C58-4D9F-AE38-BDEBA1108FF4}" dt="2024-02-24T13:10:44.324" v="34" actId="47"/>
        <pc:sldMkLst>
          <pc:docMk/>
          <pc:sldMk cId="1942461563" sldId="281"/>
        </pc:sldMkLst>
      </pc:sldChg>
      <pc:sldChg chg="add del">
        <pc:chgData name="Carl Warom" userId="b8134005-8dc0-40ef-8d80-56834f818ec3" providerId="ADAL" clId="{C4DF2A8B-2C58-4D9F-AE38-BDEBA1108FF4}" dt="2024-02-24T13:10:44.340" v="35" actId="47"/>
        <pc:sldMkLst>
          <pc:docMk/>
          <pc:sldMk cId="161097519" sldId="282"/>
        </pc:sldMkLst>
      </pc:sldChg>
      <pc:sldChg chg="add del">
        <pc:chgData name="Carl Warom" userId="b8134005-8dc0-40ef-8d80-56834f818ec3" providerId="ADAL" clId="{C4DF2A8B-2C58-4D9F-AE38-BDEBA1108FF4}" dt="2024-02-24T13:10:44.286" v="33" actId="47"/>
        <pc:sldMkLst>
          <pc:docMk/>
          <pc:sldMk cId="401276537" sldId="285"/>
        </pc:sldMkLst>
      </pc:sldChg>
      <pc:sldChg chg="add del">
        <pc:chgData name="Carl Warom" userId="b8134005-8dc0-40ef-8d80-56834f818ec3" providerId="ADAL" clId="{C4DF2A8B-2C58-4D9F-AE38-BDEBA1108FF4}" dt="2024-02-24T13:10:43.732" v="30" actId="47"/>
        <pc:sldMkLst>
          <pc:docMk/>
          <pc:sldMk cId="3733118316" sldId="406"/>
        </pc:sldMkLst>
      </pc:sldChg>
      <pc:sldChg chg="add del">
        <pc:chgData name="Carl Warom" userId="b8134005-8dc0-40ef-8d80-56834f818ec3" providerId="ADAL" clId="{C4DF2A8B-2C58-4D9F-AE38-BDEBA1108FF4}" dt="2024-02-24T13:10:44.218" v="31" actId="47"/>
        <pc:sldMkLst>
          <pc:docMk/>
          <pc:sldMk cId="3692093277" sldId="408"/>
        </pc:sldMkLst>
      </pc:sldChg>
      <pc:sldChg chg="add del">
        <pc:chgData name="Carl Warom" userId="b8134005-8dc0-40ef-8d80-56834f818ec3" providerId="ADAL" clId="{C4DF2A8B-2C58-4D9F-AE38-BDEBA1108FF4}" dt="2024-02-24T13:10:44.391" v="36" actId="47"/>
        <pc:sldMkLst>
          <pc:docMk/>
          <pc:sldMk cId="1016080287" sldId="412"/>
        </pc:sldMkLst>
      </pc:sldChg>
      <pc:sldChg chg="add del">
        <pc:chgData name="Carl Warom" userId="b8134005-8dc0-40ef-8d80-56834f818ec3" providerId="ADAL" clId="{C4DF2A8B-2C58-4D9F-AE38-BDEBA1108FF4}" dt="2024-02-24T13:10:44.706" v="45" actId="47"/>
        <pc:sldMkLst>
          <pc:docMk/>
          <pc:sldMk cId="1973494129" sldId="413"/>
        </pc:sldMkLst>
      </pc:sldChg>
      <pc:sldChg chg="add del">
        <pc:chgData name="Carl Warom" userId="b8134005-8dc0-40ef-8d80-56834f818ec3" providerId="ADAL" clId="{C4DF2A8B-2C58-4D9F-AE38-BDEBA1108FF4}" dt="2024-02-24T13:10:44.726" v="46" actId="47"/>
        <pc:sldMkLst>
          <pc:docMk/>
          <pc:sldMk cId="2371639394" sldId="414"/>
        </pc:sldMkLst>
      </pc:sldChg>
      <pc:sldChg chg="add del">
        <pc:chgData name="Carl Warom" userId="b8134005-8dc0-40ef-8d80-56834f818ec3" providerId="ADAL" clId="{C4DF2A8B-2C58-4D9F-AE38-BDEBA1108FF4}" dt="2024-02-24T13:10:44.744" v="47" actId="47"/>
        <pc:sldMkLst>
          <pc:docMk/>
          <pc:sldMk cId="3039992916" sldId="415"/>
        </pc:sldMkLst>
      </pc:sldChg>
      <pc:sldChg chg="del">
        <pc:chgData name="Carl Warom" userId="b8134005-8dc0-40ef-8d80-56834f818ec3" providerId="ADAL" clId="{C4DF2A8B-2C58-4D9F-AE38-BDEBA1108FF4}" dt="2024-02-24T13:10:38.861" v="1" actId="47"/>
        <pc:sldMkLst>
          <pc:docMk/>
          <pc:sldMk cId="2229647046" sldId="417"/>
        </pc:sldMkLst>
      </pc:sldChg>
      <pc:sldChg chg="add del">
        <pc:chgData name="Carl Warom" userId="b8134005-8dc0-40ef-8d80-56834f818ec3" providerId="ADAL" clId="{C4DF2A8B-2C58-4D9F-AE38-BDEBA1108FF4}" dt="2024-02-24T13:10:44.783" v="48" actId="47"/>
        <pc:sldMkLst>
          <pc:docMk/>
          <pc:sldMk cId="3632593357" sldId="419"/>
        </pc:sldMkLst>
      </pc:sldChg>
      <pc:sldChg chg="add del">
        <pc:chgData name="Carl Warom" userId="b8134005-8dc0-40ef-8d80-56834f818ec3" providerId="ADAL" clId="{C4DF2A8B-2C58-4D9F-AE38-BDEBA1108FF4}" dt="2024-02-24T13:10:44.806" v="49" actId="47"/>
        <pc:sldMkLst>
          <pc:docMk/>
          <pc:sldMk cId="2191778737" sldId="420"/>
        </pc:sldMkLst>
      </pc:sldChg>
      <pc:sldChg chg="del">
        <pc:chgData name="Carl Warom" userId="b8134005-8dc0-40ef-8d80-56834f818ec3" providerId="ADAL" clId="{C4DF2A8B-2C58-4D9F-AE38-BDEBA1108FF4}" dt="2024-02-24T13:10:39.257" v="9" actId="47"/>
        <pc:sldMkLst>
          <pc:docMk/>
          <pc:sldMk cId="3488807861" sldId="421"/>
        </pc:sldMkLst>
      </pc:sldChg>
      <pc:sldChg chg="del">
        <pc:chgData name="Carl Warom" userId="b8134005-8dc0-40ef-8d80-56834f818ec3" providerId="ADAL" clId="{C4DF2A8B-2C58-4D9F-AE38-BDEBA1108FF4}" dt="2024-02-24T13:10:38.965" v="3" actId="47"/>
        <pc:sldMkLst>
          <pc:docMk/>
          <pc:sldMk cId="1285064929" sldId="422"/>
        </pc:sldMkLst>
      </pc:sldChg>
      <pc:sldChg chg="del">
        <pc:chgData name="Carl Warom" userId="b8134005-8dc0-40ef-8d80-56834f818ec3" providerId="ADAL" clId="{C4DF2A8B-2C58-4D9F-AE38-BDEBA1108FF4}" dt="2024-02-24T13:10:39.210" v="8" actId="47"/>
        <pc:sldMkLst>
          <pc:docMk/>
          <pc:sldMk cId="4227912649" sldId="424"/>
        </pc:sldMkLst>
      </pc:sldChg>
      <pc:sldChg chg="del">
        <pc:chgData name="Carl Warom" userId="b8134005-8dc0-40ef-8d80-56834f818ec3" providerId="ADAL" clId="{C4DF2A8B-2C58-4D9F-AE38-BDEBA1108FF4}" dt="2024-02-24T13:10:39.163" v="7" actId="47"/>
        <pc:sldMkLst>
          <pc:docMk/>
          <pc:sldMk cId="3189108988" sldId="425"/>
        </pc:sldMkLst>
      </pc:sldChg>
      <pc:sldChg chg="del">
        <pc:chgData name="Carl Warom" userId="b8134005-8dc0-40ef-8d80-56834f818ec3" providerId="ADAL" clId="{C4DF2A8B-2C58-4D9F-AE38-BDEBA1108FF4}" dt="2024-02-24T13:10:39.127" v="6" actId="47"/>
        <pc:sldMkLst>
          <pc:docMk/>
          <pc:sldMk cId="3262883142" sldId="426"/>
        </pc:sldMkLst>
      </pc:sldChg>
      <pc:sldChg chg="del">
        <pc:chgData name="Carl Warom" userId="b8134005-8dc0-40ef-8d80-56834f818ec3" providerId="ADAL" clId="{C4DF2A8B-2C58-4D9F-AE38-BDEBA1108FF4}" dt="2024-02-24T13:10:39.065" v="5" actId="47"/>
        <pc:sldMkLst>
          <pc:docMk/>
          <pc:sldMk cId="2808292339" sldId="427"/>
        </pc:sldMkLst>
      </pc:sldChg>
      <pc:sldChg chg="add del">
        <pc:chgData name="Carl Warom" userId="b8134005-8dc0-40ef-8d80-56834f818ec3" providerId="ADAL" clId="{C4DF2A8B-2C58-4D9F-AE38-BDEBA1108FF4}" dt="2024-02-24T13:10:44.249" v="32" actId="47"/>
        <pc:sldMkLst>
          <pc:docMk/>
          <pc:sldMk cId="1104498639" sldId="428"/>
        </pc:sldMkLst>
      </pc:sldChg>
      <pc:sldChg chg="add del">
        <pc:chgData name="Carl Warom" userId="b8134005-8dc0-40ef-8d80-56834f818ec3" providerId="ADAL" clId="{C4DF2A8B-2C58-4D9F-AE38-BDEBA1108FF4}" dt="2024-02-24T13:10:44.682" v="44" actId="47"/>
        <pc:sldMkLst>
          <pc:docMk/>
          <pc:sldMk cId="2730123763" sldId="429"/>
        </pc:sldMkLst>
      </pc:sldChg>
      <pc:sldChg chg="add del">
        <pc:chgData name="Carl Warom" userId="b8134005-8dc0-40ef-8d80-56834f818ec3" providerId="ADAL" clId="{C4DF2A8B-2C58-4D9F-AE38-BDEBA1108FF4}" dt="2024-02-24T13:10:44.593" v="43" actId="47"/>
        <pc:sldMkLst>
          <pc:docMk/>
          <pc:sldMk cId="581466278" sldId="430"/>
        </pc:sldMkLst>
      </pc:sldChg>
      <pc:sldChg chg="del">
        <pc:chgData name="Carl Warom" userId="b8134005-8dc0-40ef-8d80-56834f818ec3" providerId="ADAL" clId="{C4DF2A8B-2C58-4D9F-AE38-BDEBA1108FF4}" dt="2024-02-24T13:10:38.916" v="2" actId="47"/>
        <pc:sldMkLst>
          <pc:docMk/>
          <pc:sldMk cId="4082045075" sldId="431"/>
        </pc:sldMkLst>
      </pc:sldChg>
      <pc:sldChg chg="del">
        <pc:chgData name="Carl Warom" userId="b8134005-8dc0-40ef-8d80-56834f818ec3" providerId="ADAL" clId="{C4DF2A8B-2C58-4D9F-AE38-BDEBA1108FF4}" dt="2024-02-24T13:10:39.006" v="4" actId="47"/>
        <pc:sldMkLst>
          <pc:docMk/>
          <pc:sldMk cId="3187146393" sldId="432"/>
        </pc:sldMkLst>
      </pc:sldChg>
    </pc:docChg>
  </pc:docChgLst>
  <pc:docChgLst>
    <pc:chgData name="Carl Warom" userId="b8134005-8dc0-40ef-8d80-56834f818ec3" providerId="ADAL" clId="{7C11CC22-2843-4C03-9E67-3FD6991028C7}"/>
    <pc:docChg chg="undo custSel delSld modSld">
      <pc:chgData name="Carl Warom" userId="b8134005-8dc0-40ef-8d80-56834f818ec3" providerId="ADAL" clId="{7C11CC22-2843-4C03-9E67-3FD6991028C7}" dt="2024-06-24T13:54:20.690" v="15" actId="5793"/>
      <pc:docMkLst>
        <pc:docMk/>
      </pc:docMkLst>
      <pc:sldChg chg="addSp delSp modSp mod">
        <pc:chgData name="Carl Warom" userId="b8134005-8dc0-40ef-8d80-56834f818ec3" providerId="ADAL" clId="{7C11CC22-2843-4C03-9E67-3FD6991028C7}" dt="2024-06-24T13:52:42.493" v="2" actId="167"/>
        <pc:sldMkLst>
          <pc:docMk/>
          <pc:sldMk cId="99966916" sldId="400"/>
        </pc:sldMkLst>
        <pc:picChg chg="add mod ord">
          <ac:chgData name="Carl Warom" userId="b8134005-8dc0-40ef-8d80-56834f818ec3" providerId="ADAL" clId="{7C11CC22-2843-4C03-9E67-3FD6991028C7}" dt="2024-06-24T13:52:42.493" v="2" actId="167"/>
          <ac:picMkLst>
            <pc:docMk/>
            <pc:sldMk cId="99966916" sldId="400"/>
            <ac:picMk id="3" creationId="{18B92EEE-1CE2-5F23-D0AA-E08B427FB5FD}"/>
          </ac:picMkLst>
        </pc:picChg>
        <pc:picChg chg="del">
          <ac:chgData name="Carl Warom" userId="b8134005-8dc0-40ef-8d80-56834f818ec3" providerId="ADAL" clId="{7C11CC22-2843-4C03-9E67-3FD6991028C7}" dt="2024-06-24T13:52:40.108" v="0" actId="478"/>
          <ac:picMkLst>
            <pc:docMk/>
            <pc:sldMk cId="99966916" sldId="400"/>
            <ac:picMk id="4" creationId="{52AC9BD4-E7F4-7E7A-ECA5-38AD4838312A}"/>
          </ac:picMkLst>
        </pc:picChg>
        <pc:picChg chg="add mod ord">
          <ac:chgData name="Carl Warom" userId="b8134005-8dc0-40ef-8d80-56834f818ec3" providerId="ADAL" clId="{7C11CC22-2843-4C03-9E67-3FD6991028C7}" dt="2024-06-24T13:52:42.493" v="2" actId="167"/>
          <ac:picMkLst>
            <pc:docMk/>
            <pc:sldMk cId="99966916" sldId="400"/>
            <ac:picMk id="7" creationId="{EFC35D53-DB61-DA04-49E9-C455D41F0B8D}"/>
          </ac:picMkLst>
        </pc:picChg>
        <pc:picChg chg="add mod ord">
          <ac:chgData name="Carl Warom" userId="b8134005-8dc0-40ef-8d80-56834f818ec3" providerId="ADAL" clId="{7C11CC22-2843-4C03-9E67-3FD6991028C7}" dt="2024-06-24T13:52:42.493" v="2" actId="167"/>
          <ac:picMkLst>
            <pc:docMk/>
            <pc:sldMk cId="99966916" sldId="400"/>
            <ac:picMk id="8" creationId="{A24E7EA5-4D8D-6B04-046C-F5431F226036}"/>
          </ac:picMkLst>
        </pc:picChg>
      </pc:sldChg>
      <pc:sldChg chg="modNotesTx">
        <pc:chgData name="Carl Warom" userId="b8134005-8dc0-40ef-8d80-56834f818ec3" providerId="ADAL" clId="{7C11CC22-2843-4C03-9E67-3FD6991028C7}" dt="2024-06-24T13:53:46.633" v="4" actId="20577"/>
        <pc:sldMkLst>
          <pc:docMk/>
          <pc:sldMk cId="1973494129" sldId="413"/>
        </pc:sldMkLst>
      </pc:sldChg>
      <pc:sldChg chg="del">
        <pc:chgData name="Carl Warom" userId="b8134005-8dc0-40ef-8d80-56834f818ec3" providerId="ADAL" clId="{7C11CC22-2843-4C03-9E67-3FD6991028C7}" dt="2024-06-24T13:53:40.670" v="3" actId="47"/>
        <pc:sldMkLst>
          <pc:docMk/>
          <pc:sldMk cId="2371639394" sldId="414"/>
        </pc:sldMkLst>
      </pc:sldChg>
      <pc:sldChg chg="del">
        <pc:chgData name="Carl Warom" userId="b8134005-8dc0-40ef-8d80-56834f818ec3" providerId="ADAL" clId="{7C11CC22-2843-4C03-9E67-3FD6991028C7}" dt="2024-06-24T13:53:40.670" v="3" actId="47"/>
        <pc:sldMkLst>
          <pc:docMk/>
          <pc:sldMk cId="3039992916" sldId="415"/>
        </pc:sldMkLst>
      </pc:sldChg>
      <pc:sldChg chg="del">
        <pc:chgData name="Carl Warom" userId="b8134005-8dc0-40ef-8d80-56834f818ec3" providerId="ADAL" clId="{7C11CC22-2843-4C03-9E67-3FD6991028C7}" dt="2024-06-24T13:53:40.670" v="3" actId="47"/>
        <pc:sldMkLst>
          <pc:docMk/>
          <pc:sldMk cId="3632593357" sldId="419"/>
        </pc:sldMkLst>
      </pc:sldChg>
      <pc:sldChg chg="del">
        <pc:chgData name="Carl Warom" userId="b8134005-8dc0-40ef-8d80-56834f818ec3" providerId="ADAL" clId="{7C11CC22-2843-4C03-9E67-3FD6991028C7}" dt="2024-06-24T13:53:40.670" v="3" actId="47"/>
        <pc:sldMkLst>
          <pc:docMk/>
          <pc:sldMk cId="2191778737" sldId="420"/>
        </pc:sldMkLst>
      </pc:sldChg>
      <pc:sldChg chg="modNotesTx">
        <pc:chgData name="Carl Warom" userId="b8134005-8dc0-40ef-8d80-56834f818ec3" providerId="ADAL" clId="{7C11CC22-2843-4C03-9E67-3FD6991028C7}" dt="2024-06-24T13:54:20.690" v="15" actId="5793"/>
        <pc:sldMkLst>
          <pc:docMk/>
          <pc:sldMk cId="2730123763" sldId="429"/>
        </pc:sldMkLst>
      </pc:sldChg>
      <pc:sldChg chg="modSp mod modNotesTx">
        <pc:chgData name="Carl Warom" userId="b8134005-8dc0-40ef-8d80-56834f818ec3" providerId="ADAL" clId="{7C11CC22-2843-4C03-9E67-3FD6991028C7}" dt="2024-06-24T13:54:09.859" v="13" actId="20577"/>
        <pc:sldMkLst>
          <pc:docMk/>
          <pc:sldMk cId="581466278" sldId="430"/>
        </pc:sldMkLst>
        <pc:graphicFrameChg chg="modGraphic">
          <ac:chgData name="Carl Warom" userId="b8134005-8dc0-40ef-8d80-56834f818ec3" providerId="ADAL" clId="{7C11CC22-2843-4C03-9E67-3FD6991028C7}" dt="2024-06-24T13:53:58.462" v="8" actId="6549"/>
          <ac:graphicFrameMkLst>
            <pc:docMk/>
            <pc:sldMk cId="581466278" sldId="430"/>
            <ac:graphicFrameMk id="22" creationId="{9F83040F-B559-257A-1A0B-3068AF1EE5F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4D779-93A3-42EE-BE24-27448F68F9A5}"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0780-96CB-4B9B-841A-A90C05FF4393}" type="slidenum">
              <a:rPr lang="en-GB" smtClean="0"/>
              <a:t>‹#›</a:t>
            </a:fld>
            <a:endParaRPr lang="en-GB"/>
          </a:p>
        </p:txBody>
      </p:sp>
    </p:spTree>
    <p:extLst>
      <p:ext uri="{BB962C8B-B14F-4D97-AF65-F5344CB8AC3E}">
        <p14:creationId xmlns:p14="http://schemas.microsoft.com/office/powerpoint/2010/main" val="79593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F67D5A0-829E-4AF4-B7AD-0208D13869A2}" type="slidenum">
              <a:rPr lang="en-GB" smtClean="0"/>
              <a:t>1</a:t>
            </a:fld>
            <a:endParaRPr lang="en-GB"/>
          </a:p>
        </p:txBody>
      </p:sp>
    </p:spTree>
    <p:extLst>
      <p:ext uri="{BB962C8B-B14F-4D97-AF65-F5344CB8AC3E}">
        <p14:creationId xmlns:p14="http://schemas.microsoft.com/office/powerpoint/2010/main" val="138572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1" fontAlgn="ctr" latinLnBrk="0" hangingPunct="1">
              <a:spcBef>
                <a:spcPts val="0"/>
              </a:spcBef>
              <a:spcAft>
                <a:spcPts val="0"/>
              </a:spcAft>
              <a:buFont typeface="Arial" panose="020B0604020202020204" pitchFamily="34" charset="0"/>
              <a:buChar char="•"/>
            </a:pPr>
            <a:r>
              <a:rPr lang="en-GB" sz="1800" b="0" i="0" u="none" strike="noStrike" kern="1200">
                <a:solidFill>
                  <a:srgbClr val="000000"/>
                </a:solidFill>
                <a:effectLst/>
                <a:latin typeface="Calibri" panose="020F0502020204030204" pitchFamily="34" charset="0"/>
              </a:rPr>
              <a:t>The Network Development Plan (specifically, the ‘Network Scenario Headroom Report’ it contains) overviews forecast headroom capacity (or the lack of it) for Bulk Supply Points and Primary Substations to 2050.</a:t>
            </a:r>
            <a:endParaRPr lang="en-GB" sz="1800" b="0" i="0" u="none" strike="noStrike" kern="1200">
              <a:solidFill>
                <a:schemeClr val="tx1"/>
              </a:solidFill>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GB" sz="1800" b="0" i="0" u="none" strike="noStrike" kern="1200">
                <a:solidFill>
                  <a:srgbClr val="000000"/>
                </a:solidFill>
                <a:effectLst/>
                <a:latin typeface="Calibri" panose="020F0502020204030204" pitchFamily="34" charset="0"/>
              </a:rPr>
              <a:t>This data is used by them to identify long-term opportunities to invest to alleviate constraints – so it’s a helpful basis to understand their thinking.</a:t>
            </a:r>
            <a:endParaRPr lang="en-GB" sz="1800" b="0" i="0" u="none" strike="noStrike" kern="1200">
              <a:solidFill>
                <a:schemeClr val="tx1"/>
              </a:solidFill>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GB" sz="2800"/>
              <a:t>The future energy scenario analysis underpins the analysis, so it considers a wide range of demand sources (including things like EVs and heat pumps) and supply sources (including renewables, fossil fuels and battery storage). It is, of course, only as accurate as those forecasts.</a:t>
            </a:r>
          </a:p>
          <a:p>
            <a:pPr marL="285750" indent="-285750" algn="l" rtl="0" eaLnBrk="1" fontAlgn="ctr" latinLnBrk="0" hangingPunct="1">
              <a:spcBef>
                <a:spcPts val="0"/>
              </a:spcBef>
              <a:spcAft>
                <a:spcPts val="0"/>
              </a:spcAft>
              <a:buFont typeface="Arial" panose="020B0604020202020204" pitchFamily="34" charset="0"/>
              <a:buChar char="•"/>
            </a:pPr>
            <a:r>
              <a:rPr lang="en-GB" sz="2800" b="0" i="0" u="none" strike="noStrike" kern="1200">
                <a:solidFill>
                  <a:srgbClr val="000000"/>
                </a:solidFill>
                <a:effectLst/>
                <a:latin typeface="Calibri" panose="020F0502020204030204" pitchFamily="34" charset="0"/>
              </a:rPr>
              <a:t>These forecasts are done for all of the four future energy scenarios we mentioned before. Of course, the faster we decarbonise the quicker constraints are likely to bite – so note that the ‘worst case scenario’ for constraints appearing is often the ‘best-case scenario’ for getting to net zero.</a:t>
            </a:r>
            <a:endParaRPr lang="en-GB" sz="2800" b="0" i="0" u="none" strike="noStrike" kern="1200">
              <a:solidFill>
                <a:schemeClr val="tx1"/>
              </a:solidFill>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GB" sz="2800" b="0" i="0" u="none" strike="noStrike" kern="1200">
                <a:solidFill>
                  <a:srgbClr val="000000"/>
                </a:solidFill>
                <a:effectLst/>
                <a:latin typeface="Calibri" panose="020F0502020204030204" pitchFamily="34" charset="0"/>
              </a:rPr>
              <a:t>Generally the ‘Consumer Transformation’ scenario is considered the most likely, but here we’re going to show you the earliest point at which constraints could appear – which is normally that scenario where we decarbonise fastest.</a:t>
            </a:r>
          </a:p>
          <a:p>
            <a:pPr marL="285750" indent="-285750" algn="l" rtl="0" eaLnBrk="1" fontAlgn="ctr" latinLnBrk="0" hangingPunct="1">
              <a:spcBef>
                <a:spcPts val="0"/>
              </a:spcBef>
              <a:spcAft>
                <a:spcPts val="0"/>
              </a:spcAft>
              <a:buFont typeface="Arial" panose="020B0604020202020204" pitchFamily="34" charset="0"/>
              <a:buChar char="•"/>
            </a:pPr>
            <a:r>
              <a:rPr lang="en-GB" sz="2800" b="0" i="0" u="none" strike="noStrike" kern="1200">
                <a:solidFill>
                  <a:srgbClr val="000000"/>
                </a:solidFill>
                <a:effectLst/>
                <a:latin typeface="Calibri" panose="020F0502020204030204" pitchFamily="34" charset="0"/>
              </a:rPr>
              <a:t>Next we’re going to show you the detail for the SSEN assets specifically, and their plans for investment.</a:t>
            </a:r>
            <a:endParaRPr lang="en-GB" sz="2800" b="0" i="0" u="none" strike="noStrike" kern="1200">
              <a:solidFill>
                <a:schemeClr val="tx1"/>
              </a:solidFill>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GB" sz="1800" b="0" i="0" u="none" strike="noStrike" kern="1200">
                <a:solidFill>
                  <a:srgbClr val="000000"/>
                </a:solidFill>
                <a:effectLst/>
                <a:latin typeface="Calibri" panose="020F0502020204030204" pitchFamily="34" charset="0"/>
              </a:rPr>
              <a:t>On interpreting the next three slides, note two things:</a:t>
            </a:r>
            <a:endParaRPr lang="en-GB" sz="1800" b="0" i="0" u="none" strike="noStrike" kern="1200">
              <a:solidFill>
                <a:schemeClr val="tx1"/>
              </a:solidFill>
              <a:effectLst/>
              <a:latin typeface="Arial" panose="020B0604020202020204" pitchFamily="34" charset="0"/>
            </a:endParaRPr>
          </a:p>
          <a:p>
            <a:pPr marL="742950" lvl="1" indent="-285750" algn="l" rtl="0" eaLnBrk="1" fontAlgn="ctr" latinLnBrk="0" hangingPunct="1">
              <a:spcBef>
                <a:spcPts val="0"/>
              </a:spcBef>
              <a:spcAft>
                <a:spcPts val="0"/>
              </a:spcAft>
              <a:buFont typeface="Arial" panose="020B0604020202020204" pitchFamily="34" charset="0"/>
              <a:buChar char="•"/>
            </a:pPr>
            <a:r>
              <a:rPr lang="en-GB" sz="1800" b="0" i="0" u="none" strike="noStrike" kern="1200">
                <a:solidFill>
                  <a:srgbClr val="000000"/>
                </a:solidFill>
                <a:effectLst/>
                <a:latin typeface="Calibri" panose="020F0502020204030204" pitchFamily="34" charset="0"/>
              </a:rPr>
              <a:t>First, red does not mean connections aren’t possible without reinforcement, as other options like flexibility may be available.</a:t>
            </a:r>
            <a:endParaRPr lang="en-GB" sz="1800" b="0" i="0" u="none" strike="noStrike" kern="1200">
              <a:solidFill>
                <a:schemeClr val="tx1"/>
              </a:solidFill>
              <a:effectLst/>
              <a:latin typeface="Arial" panose="020B0604020202020204" pitchFamily="34" charset="0"/>
            </a:endParaRPr>
          </a:p>
          <a:p>
            <a:pPr marL="742950" lvl="1" indent="-285750" algn="l" rtl="0" eaLnBrk="1" fontAlgn="ctr" latinLnBrk="0" hangingPunct="1">
              <a:spcBef>
                <a:spcPts val="0"/>
              </a:spcBef>
              <a:spcAft>
                <a:spcPts val="0"/>
              </a:spcAft>
              <a:buFont typeface="Arial" panose="020B0604020202020204" pitchFamily="34" charset="0"/>
              <a:buChar char="•"/>
            </a:pPr>
            <a:r>
              <a:rPr lang="en-GB" sz="1800" b="0" i="0" u="none" strike="noStrike" kern="1200">
                <a:solidFill>
                  <a:schemeClr val="tx1"/>
                </a:solidFill>
                <a:effectLst/>
                <a:latin typeface="Arial" panose="020B0604020202020204" pitchFamily="34" charset="0"/>
              </a:rPr>
              <a:t>And second, t</a:t>
            </a:r>
            <a:r>
              <a:rPr lang="en-GB" sz="1800" b="0" i="0" u="none" strike="noStrike" kern="1200">
                <a:solidFill>
                  <a:srgbClr val="000000"/>
                </a:solidFill>
                <a:effectLst/>
                <a:latin typeface="Calibri" panose="020F0502020204030204" pitchFamily="34" charset="0"/>
              </a:rPr>
              <a:t>here are also upstream </a:t>
            </a:r>
            <a:r>
              <a:rPr lang="en-GB" sz="1800" b="0" i="1" u="none" strike="noStrike" kern="1200">
                <a:solidFill>
                  <a:srgbClr val="000000"/>
                </a:solidFill>
                <a:effectLst/>
                <a:latin typeface="Calibri" panose="020F0502020204030204" pitchFamily="34" charset="0"/>
              </a:rPr>
              <a:t>transmission</a:t>
            </a:r>
            <a:r>
              <a:rPr lang="en-GB" sz="1800" b="0" i="0" u="none" strike="noStrike" kern="1200">
                <a:solidFill>
                  <a:srgbClr val="000000"/>
                </a:solidFill>
                <a:effectLst/>
                <a:latin typeface="Calibri" panose="020F0502020204030204" pitchFamily="34" charset="0"/>
              </a:rPr>
              <a:t> constraints at our Grid Supply Points which impair some connections, and which aren’t due to be resolved until 2036. These are noted in the report but aren’t reflected in the headroom values it projects. As such, it explicitly acknowledges that other factors will limit headroom, and that these will be identified during connection assessments.</a:t>
            </a:r>
          </a:p>
        </p:txBody>
      </p:sp>
      <p:sp>
        <p:nvSpPr>
          <p:cNvPr id="4" name="Slide Number Placeholder 3"/>
          <p:cNvSpPr>
            <a:spLocks noGrp="1"/>
          </p:cNvSpPr>
          <p:nvPr>
            <p:ph type="sldNum" sz="quarter" idx="5"/>
          </p:nvPr>
        </p:nvSpPr>
        <p:spPr/>
        <p:txBody>
          <a:bodyPr/>
          <a:lstStyle/>
          <a:p>
            <a:fld id="{A3F90780-96CB-4B9B-841A-A90C05FF4393}" type="slidenum">
              <a:rPr lang="en-GB" smtClean="0"/>
              <a:t>10</a:t>
            </a:fld>
            <a:endParaRPr lang="en-GB"/>
          </a:p>
        </p:txBody>
      </p:sp>
    </p:spTree>
    <p:extLst>
      <p:ext uri="{BB962C8B-B14F-4D97-AF65-F5344CB8AC3E}">
        <p14:creationId xmlns:p14="http://schemas.microsoft.com/office/powerpoint/2010/main" val="259952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 here shows the earliest forecast dates for constraints for our Bulk Supply Points for each seasonal period to 2050, according to the Network Development Plan. Recall, these are the substation one level down from the 3 Grid Supply Points.</a:t>
            </a:r>
          </a:p>
          <a:p>
            <a:pPr marL="171450" indent="-171450">
              <a:buFont typeface="Arial" panose="020B0604020202020204" pitchFamily="34" charset="0"/>
              <a:buChar char="•"/>
            </a:pPr>
            <a:r>
              <a:rPr lang="en-GB"/>
              <a:t>There are different constraints faced by demand connections which use electricity from generation connections which supply electricity.</a:t>
            </a:r>
          </a:p>
          <a:p>
            <a:pPr marL="171450" indent="-171450">
              <a:buFont typeface="Arial" panose="020B0604020202020204" pitchFamily="34" charset="0"/>
              <a:buChar char="•"/>
            </a:pPr>
            <a:r>
              <a:rPr lang="en-GB"/>
              <a:t>The top ones show demand constraints, the bottom ones show generation constraints – and as you can see they are quite distinct.</a:t>
            </a:r>
          </a:p>
          <a:p>
            <a:pPr marL="171450" indent="-171450">
              <a:buFont typeface="Arial" panose="020B0604020202020204" pitchFamily="34" charset="0"/>
              <a:buChar char="•"/>
            </a:pPr>
            <a:r>
              <a:rPr lang="en-GB"/>
              <a:t>There are specific values for the capacity in each of these cells, and we’ve stripped these out so this looks less intimidating – but we’ll share the detail with you after the session.</a:t>
            </a:r>
          </a:p>
        </p:txBody>
      </p:sp>
      <p:sp>
        <p:nvSpPr>
          <p:cNvPr id="4" name="Slide Number Placeholder 3"/>
          <p:cNvSpPr>
            <a:spLocks noGrp="1"/>
          </p:cNvSpPr>
          <p:nvPr>
            <p:ph type="sldNum" sz="quarter" idx="5"/>
          </p:nvPr>
        </p:nvSpPr>
        <p:spPr/>
        <p:txBody>
          <a:bodyPr/>
          <a:lstStyle/>
          <a:p>
            <a:fld id="{A3F90780-96CB-4B9B-841A-A90C05FF4393}" type="slidenum">
              <a:rPr lang="en-GB" smtClean="0"/>
              <a:t>11</a:t>
            </a:fld>
            <a:endParaRPr lang="en-GB"/>
          </a:p>
        </p:txBody>
      </p:sp>
    </p:spTree>
    <p:extLst>
      <p:ext uri="{BB962C8B-B14F-4D97-AF65-F5344CB8AC3E}">
        <p14:creationId xmlns:p14="http://schemas.microsoft.com/office/powerpoint/2010/main" val="42327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Moving on to Primary Substations, this shows the picture for their demand constraints.</a:t>
            </a:r>
          </a:p>
          <a:p>
            <a:pPr marL="171450" indent="-171450">
              <a:buFont typeface="Arial" panose="020B0604020202020204" pitchFamily="34" charset="0"/>
              <a:buChar char="•"/>
            </a:pPr>
            <a:r>
              <a:rPr lang="en-GB"/>
              <a:t>Again, as you can see, there’s a lot of variation across the primary substations.</a:t>
            </a:r>
          </a:p>
        </p:txBody>
      </p:sp>
      <p:sp>
        <p:nvSpPr>
          <p:cNvPr id="4" name="Slide Number Placeholder 3"/>
          <p:cNvSpPr>
            <a:spLocks noGrp="1"/>
          </p:cNvSpPr>
          <p:nvPr>
            <p:ph type="sldNum" sz="quarter" idx="5"/>
          </p:nvPr>
        </p:nvSpPr>
        <p:spPr/>
        <p:txBody>
          <a:bodyPr/>
          <a:lstStyle/>
          <a:p>
            <a:fld id="{A3F90780-96CB-4B9B-841A-A90C05FF4393}" type="slidenum">
              <a:rPr lang="en-GB" smtClean="0"/>
              <a:t>12</a:t>
            </a:fld>
            <a:endParaRPr lang="en-GB"/>
          </a:p>
        </p:txBody>
      </p:sp>
    </p:spTree>
    <p:extLst>
      <p:ext uri="{BB962C8B-B14F-4D97-AF65-F5344CB8AC3E}">
        <p14:creationId xmlns:p14="http://schemas.microsoft.com/office/powerpoint/2010/main" val="294885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And then finally this is the forecast for primary substation demand constraints.</a:t>
            </a:r>
          </a:p>
          <a:p>
            <a:pPr marL="171450" indent="-171450">
              <a:buFont typeface="Arial" panose="020B0604020202020204" pitchFamily="34" charset="0"/>
              <a:buChar char="•"/>
            </a:pPr>
            <a:r>
              <a:rPr lang="en-GB"/>
              <a:t>As you can see the picture here is a bit more </a:t>
            </a:r>
            <a:r>
              <a:rPr lang="en-GB" err="1"/>
              <a:t>rosey</a:t>
            </a:r>
            <a:r>
              <a:rPr lang="en-GB"/>
              <a:t>.</a:t>
            </a:r>
          </a:p>
        </p:txBody>
      </p:sp>
      <p:sp>
        <p:nvSpPr>
          <p:cNvPr id="4" name="Slide Number Placeholder 3"/>
          <p:cNvSpPr>
            <a:spLocks noGrp="1"/>
          </p:cNvSpPr>
          <p:nvPr>
            <p:ph type="sldNum" sz="quarter" idx="5"/>
          </p:nvPr>
        </p:nvSpPr>
        <p:spPr/>
        <p:txBody>
          <a:bodyPr/>
          <a:lstStyle/>
          <a:p>
            <a:fld id="{A3F90780-96CB-4B9B-841A-A90C05FF4393}" type="slidenum">
              <a:rPr lang="en-GB" smtClean="0"/>
              <a:t>13</a:t>
            </a:fld>
            <a:endParaRPr lang="en-GB"/>
          </a:p>
        </p:txBody>
      </p:sp>
    </p:spTree>
    <p:extLst>
      <p:ext uri="{BB962C8B-B14F-4D97-AF65-F5344CB8AC3E}">
        <p14:creationId xmlns:p14="http://schemas.microsoft.com/office/powerpoint/2010/main" val="28366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The Plan also notes investment proposals for the next 5 years to 2028, as contained in their latest Business Plan.</a:t>
            </a:r>
          </a:p>
          <a:p>
            <a:pPr marL="285750" indent="-285750">
              <a:buFont typeface="Arial" panose="020B0604020202020204" pitchFamily="34" charset="0"/>
              <a:buChar char="•"/>
            </a:pPr>
            <a:r>
              <a:rPr lang="en-GB"/>
              <a:t>This here is SSEN’s.</a:t>
            </a:r>
          </a:p>
          <a:p>
            <a:pPr marL="285750" indent="-285750">
              <a:buFont typeface="Arial" panose="020B0604020202020204" pitchFamily="34" charset="0"/>
              <a:buChar char="•"/>
            </a:pPr>
            <a:r>
              <a:rPr lang="en-GB"/>
              <a:t>There’s too much to talk through in detail here, so we’ll circulate the details for you to look at after.</a:t>
            </a:r>
          </a:p>
          <a:p>
            <a:pPr marL="285750" indent="-285750">
              <a:buFont typeface="Arial" panose="020B0604020202020204" pitchFamily="34" charset="0"/>
              <a:buChar char="•"/>
            </a:pPr>
            <a:r>
              <a:rPr lang="en-GB"/>
              <a:t>It is worth noting however that they decide on what solution to pursue and when by considering those forecasts, and by doing cost-benefit analysis using standard industry tools.</a:t>
            </a:r>
          </a:p>
          <a:p>
            <a:pPr marL="285750" indent="-285750">
              <a:buFont typeface="Arial" panose="020B0604020202020204" pitchFamily="34" charset="0"/>
              <a:buChar char="•"/>
            </a:pPr>
            <a:r>
              <a:rPr lang="en-GB"/>
              <a:t>Importantly, they consider both reinforcements </a:t>
            </a:r>
            <a:r>
              <a:rPr lang="en-GB" i="1"/>
              <a:t>and</a:t>
            </a:r>
            <a:r>
              <a:rPr lang="en-GB"/>
              <a:t> flexibility measures – and it has a ‘flexibility first’ approach where flexibility measures are used to try and manage capacity efficiently and to delay or avoid reinforcement.</a:t>
            </a:r>
          </a:p>
          <a:p>
            <a:pPr marL="285750" indent="-285750">
              <a:buFont typeface="Arial" panose="020B0604020202020204" pitchFamily="34" charset="0"/>
              <a:buChar char="•"/>
            </a:pPr>
            <a:r>
              <a:rPr lang="en-GB"/>
              <a:t>Also note that the proposal are </a:t>
            </a:r>
            <a:r>
              <a:rPr lang="en-GB" i="1"/>
              <a:t>proposals</a:t>
            </a:r>
            <a:r>
              <a:rPr lang="en-GB"/>
              <a:t>, and what solution they opt for can change at the point where they actually tender works.</a:t>
            </a:r>
          </a:p>
        </p:txBody>
      </p:sp>
      <p:sp>
        <p:nvSpPr>
          <p:cNvPr id="4" name="Slide Number Placeholder 3"/>
          <p:cNvSpPr>
            <a:spLocks noGrp="1"/>
          </p:cNvSpPr>
          <p:nvPr>
            <p:ph type="sldNum" sz="quarter" idx="5"/>
          </p:nvPr>
        </p:nvSpPr>
        <p:spPr/>
        <p:txBody>
          <a:bodyPr/>
          <a:lstStyle/>
          <a:p>
            <a:fld id="{A3F90780-96CB-4B9B-841A-A90C05FF4393}" type="slidenum">
              <a:rPr lang="en-GB" smtClean="0"/>
              <a:t>14</a:t>
            </a:fld>
            <a:endParaRPr lang="en-GB"/>
          </a:p>
        </p:txBody>
      </p:sp>
    </p:spTree>
    <p:extLst>
      <p:ext uri="{BB962C8B-B14F-4D97-AF65-F5344CB8AC3E}">
        <p14:creationId xmlns:p14="http://schemas.microsoft.com/office/powerpoint/2010/main" val="207815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as we’ve already said, our programmes are already running into some constraints.</a:t>
            </a:r>
          </a:p>
          <a:p>
            <a:pPr marL="171450" indent="-171450">
              <a:buFont typeface="Arial" panose="020B0604020202020204" pitchFamily="34" charset="0"/>
              <a:buChar char="•"/>
            </a:pPr>
            <a:r>
              <a:rPr lang="en-GB" dirty="0"/>
              <a:t>From EV chargers to Air Source Heat Pumps, sought installation of some measures is already running into delays up to several years or indefinitely in some cases.</a:t>
            </a:r>
          </a:p>
          <a:p>
            <a:pPr marL="171450" indent="-171450">
              <a:buFont typeface="Arial" panose="020B0604020202020204" pitchFamily="34" charset="0"/>
              <a:buChar char="•"/>
            </a:pPr>
            <a:r>
              <a:rPr lang="en-GB" dirty="0"/>
              <a:t>We can talk through this more in the Q&amp;As, but hopefully this makes all the high level analysis a bit more tangible.</a:t>
            </a:r>
          </a:p>
        </p:txBody>
      </p:sp>
      <p:sp>
        <p:nvSpPr>
          <p:cNvPr id="4" name="Slide Number Placeholder 3"/>
          <p:cNvSpPr>
            <a:spLocks noGrp="1"/>
          </p:cNvSpPr>
          <p:nvPr>
            <p:ph type="sldNum" sz="quarter" idx="5"/>
          </p:nvPr>
        </p:nvSpPr>
        <p:spPr/>
        <p:txBody>
          <a:bodyPr/>
          <a:lstStyle/>
          <a:p>
            <a:fld id="{A3F90780-96CB-4B9B-841A-A90C05FF4393}" type="slidenum">
              <a:rPr lang="en-GB" smtClean="0"/>
              <a:t>15</a:t>
            </a:fld>
            <a:endParaRPr lang="en-GB"/>
          </a:p>
        </p:txBody>
      </p:sp>
    </p:spTree>
    <p:extLst>
      <p:ext uri="{BB962C8B-B14F-4D97-AF65-F5344CB8AC3E}">
        <p14:creationId xmlns:p14="http://schemas.microsoft.com/office/powerpoint/2010/main" val="344493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F8A2797-E5BD-450D-A32F-6BD920A5DED6}" type="slidenum">
              <a:rPr lang="en-GB" smtClean="0"/>
              <a:t>16</a:t>
            </a:fld>
            <a:endParaRPr lang="en-GB"/>
          </a:p>
        </p:txBody>
      </p:sp>
    </p:spTree>
    <p:extLst>
      <p:ext uri="{BB962C8B-B14F-4D97-AF65-F5344CB8AC3E}">
        <p14:creationId xmlns:p14="http://schemas.microsoft.com/office/powerpoint/2010/main" val="374654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CF8A2797-E5BD-450D-A32F-6BD920A5DED6}" type="slidenum">
              <a:rPr lang="en-GB" smtClean="0"/>
              <a:t>17</a:t>
            </a:fld>
            <a:endParaRPr lang="en-GB"/>
          </a:p>
        </p:txBody>
      </p:sp>
    </p:spTree>
    <p:extLst>
      <p:ext uri="{BB962C8B-B14F-4D97-AF65-F5344CB8AC3E}">
        <p14:creationId xmlns:p14="http://schemas.microsoft.com/office/powerpoint/2010/main" val="128628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Thanks for joining us again 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The main point of today’s session is to consider the impacts upon the council’s own programmes and ambitions.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We’re grateful to be joined by officers from across the council, who will be able to offer insight into how grid constraints impact upon their own work.</a:t>
            </a:r>
          </a:p>
        </p:txBody>
      </p:sp>
      <p:sp>
        <p:nvSpPr>
          <p:cNvPr id="4" name="Slide Number Placeholder 3"/>
          <p:cNvSpPr>
            <a:spLocks noGrp="1"/>
          </p:cNvSpPr>
          <p:nvPr>
            <p:ph type="sldNum" sz="quarter" idx="5"/>
          </p:nvPr>
        </p:nvSpPr>
        <p:spPr/>
        <p:txBody>
          <a:bodyPr/>
          <a:lstStyle/>
          <a:p>
            <a:fld id="{CF8A2797-E5BD-450D-A32F-6BD920A5DED6}" type="slidenum">
              <a:rPr lang="en-GB" smtClean="0"/>
              <a:t>2</a:t>
            </a:fld>
            <a:endParaRPr lang="en-GB"/>
          </a:p>
        </p:txBody>
      </p:sp>
    </p:spTree>
    <p:extLst>
      <p:ext uri="{BB962C8B-B14F-4D97-AF65-F5344CB8AC3E}">
        <p14:creationId xmlns:p14="http://schemas.microsoft.com/office/powerpoint/2010/main" val="350241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agenda is similar to before: we’ll start off with a couple of presentations before then getting into the Q&amp;A with officers.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Our first presentation will look a little more into the nature of the grid locally and the network operator’s plans to address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Lots of that planning involves forecasting what future generation and demand might be, and whilst there’s too much to cover there in this session our second presentation from Chris and Owen will look at the specific example of electric vehicles.</a:t>
            </a:r>
          </a:p>
        </p:txBody>
      </p:sp>
      <p:sp>
        <p:nvSpPr>
          <p:cNvPr id="4" name="Slide Number Placeholder 3"/>
          <p:cNvSpPr>
            <a:spLocks noGrp="1"/>
          </p:cNvSpPr>
          <p:nvPr>
            <p:ph type="sldNum" sz="quarter" idx="5"/>
          </p:nvPr>
        </p:nvSpPr>
        <p:spPr/>
        <p:txBody>
          <a:bodyPr/>
          <a:lstStyle/>
          <a:p>
            <a:fld id="{CF8A2797-E5BD-450D-A32F-6BD920A5DED6}" type="slidenum">
              <a:rPr lang="en-GB" smtClean="0"/>
              <a:t>3</a:t>
            </a:fld>
            <a:endParaRPr lang="en-GB"/>
          </a:p>
        </p:txBody>
      </p:sp>
    </p:spTree>
    <p:extLst>
      <p:ext uri="{BB962C8B-B14F-4D97-AF65-F5344CB8AC3E}">
        <p14:creationId xmlns:p14="http://schemas.microsoft.com/office/powerpoint/2010/main" val="128628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So kicking off, we’re going to quickly look into a bit more detail on the grid.</a:t>
            </a:r>
          </a:p>
          <a:p>
            <a:pPr marL="171450" indent="-171450">
              <a:buFont typeface="Arial" panose="020B0604020202020204" pitchFamily="34" charset="0"/>
              <a:buChar char="•"/>
            </a:pPr>
            <a:r>
              <a:rPr lang="en-GB"/>
              <a:t>There’s a lot of detail again that we can only skim over quickly, but we’ll provide notes again where you can look in the detail you’re most interested in.</a:t>
            </a:r>
          </a:p>
          <a:p>
            <a:pPr marL="171450" indent="-171450">
              <a:buFont typeface="Arial" panose="020B0604020202020204" pitchFamily="34" charset="0"/>
              <a:buChar char="•"/>
            </a:pPr>
            <a:r>
              <a:rPr lang="en-GB"/>
              <a:t>Here we just want to give you a flavour of what is available.</a:t>
            </a:r>
          </a:p>
        </p:txBody>
      </p:sp>
      <p:sp>
        <p:nvSpPr>
          <p:cNvPr id="4" name="Slide Number Placeholder 3"/>
          <p:cNvSpPr>
            <a:spLocks noGrp="1"/>
          </p:cNvSpPr>
          <p:nvPr>
            <p:ph type="sldNum" sz="quarter" idx="5"/>
          </p:nvPr>
        </p:nvSpPr>
        <p:spPr/>
        <p:txBody>
          <a:bodyPr/>
          <a:lstStyle/>
          <a:p>
            <a:fld id="{CF8A2797-E5BD-450D-A32F-6BD920A5DED6}" type="slidenum">
              <a:rPr lang="en-GB" smtClean="0"/>
              <a:t>4</a:t>
            </a:fld>
            <a:endParaRPr lang="en-GB"/>
          </a:p>
        </p:txBody>
      </p:sp>
    </p:spTree>
    <p:extLst>
      <p:ext uri="{BB962C8B-B14F-4D97-AF65-F5344CB8AC3E}">
        <p14:creationId xmlns:p14="http://schemas.microsoft.com/office/powerpoint/2010/main" val="322028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a:t>Just a reminder, last time we noted these different components of the grid.</a:t>
            </a:r>
          </a:p>
          <a:p>
            <a:pPr marL="171450" indent="-171450" algn="l">
              <a:buFont typeface="Arial" panose="020B0604020202020204" pitchFamily="34" charset="0"/>
              <a:buChar char="•"/>
            </a:pPr>
            <a:r>
              <a:rPr lang="en-GB"/>
              <a:t>Let’s look in a little bit more detail at what this bit highlighted looks like locally.</a:t>
            </a:r>
          </a:p>
        </p:txBody>
      </p:sp>
      <p:sp>
        <p:nvSpPr>
          <p:cNvPr id="4" name="Slide Number Placeholder 3"/>
          <p:cNvSpPr>
            <a:spLocks noGrp="1"/>
          </p:cNvSpPr>
          <p:nvPr>
            <p:ph type="sldNum" sz="quarter" idx="5"/>
          </p:nvPr>
        </p:nvSpPr>
        <p:spPr/>
        <p:txBody>
          <a:bodyPr/>
          <a:lstStyle/>
          <a:p>
            <a:fld id="{CF8A2797-E5BD-450D-A32F-6BD920A5DED6}" type="slidenum">
              <a:rPr lang="en-GB" smtClean="0"/>
              <a:t>5</a:t>
            </a:fld>
            <a:endParaRPr lang="en-GB"/>
          </a:p>
        </p:txBody>
      </p:sp>
    </p:spTree>
    <p:extLst>
      <p:ext uri="{BB962C8B-B14F-4D97-AF65-F5344CB8AC3E}">
        <p14:creationId xmlns:p14="http://schemas.microsoft.com/office/powerpoint/2010/main" val="175888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a:t>As a reminder, there are 3 Grid Supply Points (Axminster in the west, </a:t>
            </a:r>
            <a:r>
              <a:rPr lang="en-GB" sz="1600" err="1"/>
              <a:t>Chickrell</a:t>
            </a:r>
            <a:r>
              <a:rPr lang="en-GB" sz="1600"/>
              <a:t> near Weymouth, and Mannington out East), and this are owned by National Grid Transmission.</a:t>
            </a:r>
          </a:p>
          <a:p>
            <a:pPr marL="285750" indent="-285750">
              <a:buFont typeface="Arial" panose="020B0604020202020204" pitchFamily="34" charset="0"/>
              <a:buChar char="•"/>
            </a:pPr>
            <a:r>
              <a:rPr lang="en-GB" sz="1600"/>
              <a:t>SSEN is the Distribution Network Operator for most of Dorset, with a small section to the west controlled by National Grid Electricity Distribution (‘NGED’).</a:t>
            </a:r>
          </a:p>
          <a:p>
            <a:pPr marL="285750" indent="-285750">
              <a:buFont typeface="Arial" panose="020B0604020202020204" pitchFamily="34" charset="0"/>
              <a:buChar char="•"/>
            </a:pPr>
            <a:r>
              <a:rPr lang="en-GB" sz="1600"/>
              <a:t>The assets of most relevant to Dorset include these 13 Bulk Supply Points and 53 Primary Substations.</a:t>
            </a:r>
          </a:p>
          <a:p>
            <a:pPr marL="285750" indent="-285750">
              <a:buFont typeface="Arial" panose="020B0604020202020204" pitchFamily="34" charset="0"/>
              <a:buChar char="•"/>
            </a:pPr>
            <a:r>
              <a:rPr lang="en-GB" sz="1600"/>
              <a:t>Those few at the bottom of the lists belong to NGED as indicated – all the rest are SSEN’s.</a:t>
            </a:r>
          </a:p>
          <a:p>
            <a:pPr marL="285750" indent="-285750">
              <a:buFont typeface="Arial" panose="020B0604020202020204" pitchFamily="34" charset="0"/>
              <a:buChar char="•"/>
            </a:pPr>
            <a:r>
              <a:rPr lang="en-GB" sz="1600"/>
              <a:t>In addition to the lines and cables connecting them, this is much of what we’re talking about when we refer to the distribution network in Dorset – and much of whose capacity we’re interested in when we talk of constraints.</a:t>
            </a:r>
          </a:p>
        </p:txBody>
      </p:sp>
      <p:sp>
        <p:nvSpPr>
          <p:cNvPr id="4" name="Slide Number Placeholder 3"/>
          <p:cNvSpPr>
            <a:spLocks noGrp="1"/>
          </p:cNvSpPr>
          <p:nvPr>
            <p:ph type="sldNum" sz="quarter" idx="5"/>
          </p:nvPr>
        </p:nvSpPr>
        <p:spPr/>
        <p:txBody>
          <a:bodyPr/>
          <a:lstStyle/>
          <a:p>
            <a:fld id="{CF8A2797-E5BD-450D-A32F-6BD920A5DED6}" type="slidenum">
              <a:rPr lang="en-GB" smtClean="0"/>
              <a:t>6</a:t>
            </a:fld>
            <a:endParaRPr lang="en-GB"/>
          </a:p>
        </p:txBody>
      </p:sp>
    </p:spTree>
    <p:extLst>
      <p:ext uri="{BB962C8B-B14F-4D97-AF65-F5344CB8AC3E}">
        <p14:creationId xmlns:p14="http://schemas.microsoft.com/office/powerpoint/2010/main" val="205204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To show this spatially, this is the location of the 3 Grid Supply Points alongside the Bulk Supply Points.</a:t>
            </a:r>
          </a:p>
          <a:p>
            <a:pPr marL="171450" indent="-171450">
              <a:buFont typeface="Arial" panose="020B0604020202020204" pitchFamily="34" charset="0"/>
              <a:buChar char="•"/>
            </a:pPr>
            <a:r>
              <a:rPr lang="en-GB"/>
              <a:t>It’s too dense to try and show the Primary Substations on here – but if you visit the links here you can explore this map, and look at the details of all these bits of infrastructure.</a:t>
            </a:r>
          </a:p>
          <a:p>
            <a:pPr marL="171450" indent="-171450">
              <a:buFont typeface="Arial" panose="020B0604020202020204" pitchFamily="34" charset="0"/>
              <a:buChar char="•"/>
            </a:pPr>
            <a:r>
              <a:rPr lang="en-GB"/>
              <a:t>We’ll email you that after this session.</a:t>
            </a:r>
          </a:p>
        </p:txBody>
      </p:sp>
      <p:sp>
        <p:nvSpPr>
          <p:cNvPr id="4" name="Slide Number Placeholder 3"/>
          <p:cNvSpPr>
            <a:spLocks noGrp="1"/>
          </p:cNvSpPr>
          <p:nvPr>
            <p:ph type="sldNum" sz="quarter" idx="5"/>
          </p:nvPr>
        </p:nvSpPr>
        <p:spPr/>
        <p:txBody>
          <a:bodyPr/>
          <a:lstStyle/>
          <a:p>
            <a:fld id="{A3F90780-96CB-4B9B-841A-A90C05FF4393}" type="slidenum">
              <a:rPr lang="en-GB" smtClean="0"/>
              <a:t>7</a:t>
            </a:fld>
            <a:endParaRPr lang="en-GB"/>
          </a:p>
        </p:txBody>
      </p:sp>
    </p:spTree>
    <p:extLst>
      <p:ext uri="{BB962C8B-B14F-4D97-AF65-F5344CB8AC3E}">
        <p14:creationId xmlns:p14="http://schemas.microsoft.com/office/powerpoint/2010/main" val="29609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But – appreciating this is too hard to see the detail on here – this is the detail with the substations.</a:t>
            </a:r>
          </a:p>
          <a:p>
            <a:pPr marL="171450" indent="-171450">
              <a:buFont typeface="Arial" panose="020B0604020202020204" pitchFamily="34" charset="0"/>
              <a:buChar char="•"/>
            </a:pPr>
            <a:r>
              <a:rPr lang="en-GB"/>
              <a:t>Key point here is that there essentially these three areas being served by the three respective grid points.</a:t>
            </a:r>
          </a:p>
          <a:p>
            <a:pPr marL="171450" indent="-171450">
              <a:buFont typeface="Arial" panose="020B0604020202020204" pitchFamily="34" charset="0"/>
              <a:buChar char="•"/>
            </a:pPr>
            <a:r>
              <a:rPr lang="en-GB"/>
              <a:t>The big one is of course Mannington, which covers most of the substations and customers.</a:t>
            </a:r>
          </a:p>
        </p:txBody>
      </p:sp>
      <p:sp>
        <p:nvSpPr>
          <p:cNvPr id="4" name="Slide Number Placeholder 3"/>
          <p:cNvSpPr>
            <a:spLocks noGrp="1"/>
          </p:cNvSpPr>
          <p:nvPr>
            <p:ph type="sldNum" sz="quarter" idx="5"/>
          </p:nvPr>
        </p:nvSpPr>
        <p:spPr/>
        <p:txBody>
          <a:bodyPr/>
          <a:lstStyle/>
          <a:p>
            <a:fld id="{A3F90780-96CB-4B9B-841A-A90C05FF4393}" type="slidenum">
              <a:rPr lang="en-GB" smtClean="0"/>
              <a:t>8</a:t>
            </a:fld>
            <a:endParaRPr lang="en-GB"/>
          </a:p>
        </p:txBody>
      </p:sp>
    </p:spTree>
    <p:extLst>
      <p:ext uri="{BB962C8B-B14F-4D97-AF65-F5344CB8AC3E}">
        <p14:creationId xmlns:p14="http://schemas.microsoft.com/office/powerpoint/2010/main" val="292480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As we said last time, the network operators submit business plans for each 5-yr investment period to Ofgem. </a:t>
            </a:r>
          </a:p>
          <a:p>
            <a:pPr marL="285750" indent="-285750">
              <a:buFont typeface="Arial" panose="020B0604020202020204" pitchFamily="34" charset="0"/>
              <a:buChar char="•"/>
            </a:pPr>
            <a:r>
              <a:rPr lang="en-GB"/>
              <a:t>But there are a suite of documents or sources of information that inform on constraints and intent to address them. The key ones to mention are:</a:t>
            </a:r>
          </a:p>
          <a:p>
            <a:pPr marL="742950" lvl="1" indent="-285750">
              <a:buFont typeface="Arial" panose="020B0604020202020204" pitchFamily="34" charset="0"/>
              <a:buChar char="•"/>
            </a:pPr>
            <a:r>
              <a:rPr lang="en-GB" b="1"/>
              <a:t>Online heat maps</a:t>
            </a:r>
            <a:r>
              <a:rPr lang="en-GB"/>
              <a:t> which show where there’s currently headroom capacity, or where it’s limited or non-existent. These can help inform developers where connections are more or less likely to trigger reinforcements.</a:t>
            </a:r>
          </a:p>
          <a:p>
            <a:pPr marL="742950" lvl="1" indent="-285750">
              <a:buFont typeface="Arial" panose="020B0604020202020204" pitchFamily="34" charset="0"/>
              <a:buChar char="•"/>
            </a:pPr>
            <a:r>
              <a:rPr lang="en-GB" b="1"/>
              <a:t>Long-Term Development Statements</a:t>
            </a:r>
            <a:r>
              <a:rPr lang="en-GB"/>
              <a:t> are annual statements which give a rolling 0-5yr view, showing where is expected to reach capacity in the next 5 years. They’re published each November and updated each May.</a:t>
            </a:r>
          </a:p>
          <a:p>
            <a:pPr marL="742950" lvl="1" indent="-285750">
              <a:buFont typeface="Arial" panose="020B0604020202020204" pitchFamily="34" charset="0"/>
              <a:buChar char="•"/>
            </a:pPr>
            <a:r>
              <a:rPr lang="en-GB" b="1"/>
              <a:t>Distribution Future Energy Scenarios</a:t>
            </a:r>
            <a:r>
              <a:rPr lang="en-GB"/>
              <a:t> we mentioned last time. They are annual, scenario-based, long-term projections to 2050 using four scenarios.</a:t>
            </a:r>
          </a:p>
          <a:p>
            <a:pPr marL="742950" lvl="1" indent="-285750">
              <a:buFont typeface="Arial" panose="020B0604020202020204" pitchFamily="34" charset="0"/>
              <a:buChar char="•"/>
            </a:pPr>
            <a:r>
              <a:rPr lang="en-GB" b="1"/>
              <a:t>RIIO-ED Business Plans</a:t>
            </a:r>
            <a:r>
              <a:rPr lang="en-GB"/>
              <a:t> we also mentioned last time. They are the investment proposals that have to be approved by Ofgem for each 5-year price control period (currently 2023-28).</a:t>
            </a:r>
          </a:p>
          <a:p>
            <a:pPr marL="742950" lvl="1" indent="-285750">
              <a:buFont typeface="Arial" panose="020B0604020202020204" pitchFamily="34" charset="0"/>
              <a:buChar char="•"/>
            </a:pPr>
            <a:r>
              <a:rPr lang="en-GB" b="0"/>
              <a:t>And finally, </a:t>
            </a:r>
            <a:r>
              <a:rPr lang="en-GB" b="1"/>
              <a:t>Network Development Plans</a:t>
            </a:r>
            <a:r>
              <a:rPr lang="en-GB"/>
              <a:t> incorporate all of those, but give a longer-term 10yr plan to address constraints. But they only show intent: they’re subject to the Ofgem’s agreement of the underlying Business Plans, and can be modified if future forecasting suggests they need to be.</a:t>
            </a:r>
          </a:p>
          <a:p>
            <a:pPr marL="285750" indent="-285750">
              <a:buFont typeface="Arial" panose="020B0604020202020204" pitchFamily="34" charset="0"/>
              <a:buChar char="•"/>
            </a:pPr>
            <a:r>
              <a:rPr lang="en-GB"/>
              <a:t>As such, given Shane’s concern noted in the last meeting about the shortness of the set 5-year Business Plan cycles, it is worth emphasising two things:</a:t>
            </a:r>
          </a:p>
          <a:p>
            <a:pPr marL="742950" lvl="1" indent="-285750">
              <a:buFont typeface="Arial" panose="020B0604020202020204" pitchFamily="34" charset="0"/>
              <a:buChar char="•"/>
            </a:pPr>
            <a:r>
              <a:rPr lang="en-GB"/>
              <a:t>First, the forecasting in the forecasting projects to 2050.</a:t>
            </a:r>
          </a:p>
          <a:p>
            <a:pPr marL="742950" lvl="1" indent="-285750">
              <a:buFont typeface="Arial" panose="020B0604020202020204" pitchFamily="34" charset="0"/>
              <a:buChar char="•"/>
            </a:pPr>
            <a:r>
              <a:rPr lang="en-GB"/>
              <a:t>And second, Network Development Plans indicate investment 10yrs ahead.</a:t>
            </a:r>
          </a:p>
          <a:p>
            <a:pPr marL="285750" indent="-285750">
              <a:buFont typeface="Arial" panose="020B0604020202020204" pitchFamily="34" charset="0"/>
              <a:buChar char="•"/>
            </a:pPr>
            <a:r>
              <a:rPr lang="en-GB"/>
              <a:t>All of these are useful, but the Network Development Plans are worth looking at a little further.</a:t>
            </a:r>
          </a:p>
        </p:txBody>
      </p:sp>
      <p:sp>
        <p:nvSpPr>
          <p:cNvPr id="4" name="Slide Number Placeholder 3"/>
          <p:cNvSpPr>
            <a:spLocks noGrp="1"/>
          </p:cNvSpPr>
          <p:nvPr>
            <p:ph type="sldNum" sz="quarter" idx="5"/>
          </p:nvPr>
        </p:nvSpPr>
        <p:spPr/>
        <p:txBody>
          <a:bodyPr/>
          <a:lstStyle/>
          <a:p>
            <a:fld id="{A3F90780-96CB-4B9B-841A-A90C05FF4393}" type="slidenum">
              <a:rPr lang="en-GB" smtClean="0"/>
              <a:t>9</a:t>
            </a:fld>
            <a:endParaRPr lang="en-GB"/>
          </a:p>
        </p:txBody>
      </p:sp>
    </p:spTree>
    <p:extLst>
      <p:ext uri="{BB962C8B-B14F-4D97-AF65-F5344CB8AC3E}">
        <p14:creationId xmlns:p14="http://schemas.microsoft.com/office/powerpoint/2010/main" val="173664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AC84-BA9D-A2D3-D02E-B38EB28B7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DF16EC-9EA6-9B5A-1A06-7D516079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405F72-BB14-04DE-CD14-E368990B6152}"/>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C5314135-B571-6AE9-A891-B8FF42D88B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9FC594-6E83-F171-546D-77BB8B95D66A}"/>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200558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12C4-C505-5836-324B-BD25B0D19D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47133-7A19-365A-A396-3A53A3D96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49FB4-3D68-5BD7-92C9-E26FD954EAF3}"/>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F89FF5E8-F163-C15A-3EBF-789D091B9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48E4F-054A-B096-4B4B-204D47DD2BC0}"/>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171017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BB302-D760-04DA-DFB2-10911F1DF4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C1DD89-7FFC-2E3D-C053-12DD16789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776467-E791-C5A1-59ED-C356A576BF78}"/>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51488276-362A-8D70-739E-F4B31A054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26170-A0A1-2BCD-B442-075FB364CE71}"/>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46911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E452-DF1D-D8C7-712A-91E2C2379B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8B3AFE-E611-86F4-4B44-C9806F1A6E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F1C552-3756-9A6F-7323-5E3E8F92C90B}"/>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921DEB6B-870C-8C63-06FC-74F377BBC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9902EE-6D14-17C1-6BA8-1865FE9F8564}"/>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4726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0743-6EED-250E-AE08-F0B8E9DAB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668299-E0EC-D2C5-91E7-89B9BC60B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51221-A460-5802-5217-EFDE114A82FC}"/>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EE1B014E-1BCB-D2E9-3251-E9289EF40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2DD627-1295-F7F9-53DD-3CF3AE2F4376}"/>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12717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A37-575C-6C79-4DD9-35A71389D8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22C7C8-F287-55DD-919C-667A6262F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1395C0-47D2-4D0B-87CE-2F66F91678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54D947-51C7-E931-457B-639808247263}"/>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6" name="Footer Placeholder 5">
            <a:extLst>
              <a:ext uri="{FF2B5EF4-FFF2-40B4-BE49-F238E27FC236}">
                <a16:creationId xmlns:a16="http://schemas.microsoft.com/office/drawing/2014/main" id="{B28BB657-C1C3-5689-3384-0F02DBD76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EFD86-7ED7-D878-37AE-988A7A5419B7}"/>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8953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E29C-0FCB-800E-8B9D-3D3F0E42B1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90878-B5DE-B7CF-B10C-4BC52D646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FDD73-9024-B8DD-EACD-B1BA25A07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6C67FB-4C57-663D-B729-8AA001994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17143-1A3D-DF6A-1AD6-6EE018BBA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E744E-34DD-89D3-D3B4-4D9A5DAE3850}"/>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8" name="Footer Placeholder 7">
            <a:extLst>
              <a:ext uri="{FF2B5EF4-FFF2-40B4-BE49-F238E27FC236}">
                <a16:creationId xmlns:a16="http://schemas.microsoft.com/office/drawing/2014/main" id="{3921BCD5-11DD-4BAA-8CFA-2791CD1981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8FBB40-4835-1386-92A0-193AB94CAB05}"/>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228682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C494-792B-A38F-B716-AA914F2B2C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F911EE-C70F-1CDF-AB64-077338AD45E9}"/>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4" name="Footer Placeholder 3">
            <a:extLst>
              <a:ext uri="{FF2B5EF4-FFF2-40B4-BE49-F238E27FC236}">
                <a16:creationId xmlns:a16="http://schemas.microsoft.com/office/drawing/2014/main" id="{1DA06222-C75D-200D-D2DB-75C8F389C7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45CB81-8DAA-0901-19AB-2D0731E973AD}"/>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160952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27B9F-0BDC-7940-6F8C-ED636BE71FB5}"/>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3" name="Footer Placeholder 2">
            <a:extLst>
              <a:ext uri="{FF2B5EF4-FFF2-40B4-BE49-F238E27FC236}">
                <a16:creationId xmlns:a16="http://schemas.microsoft.com/office/drawing/2014/main" id="{F0F8421B-2977-A401-7D8E-6188D7F5C0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8ECF10-7D39-C6B5-F196-DFCF0828BD6A}"/>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32975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971F-5A65-1ADA-C372-B8D8C399B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802FB0-99C7-CD25-C502-A9D9D3FF7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5E45A9-A269-E14F-374F-CC41AE1A2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D5EEC2-7A23-3A8C-39DA-64DC372EA8F4}"/>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6" name="Footer Placeholder 5">
            <a:extLst>
              <a:ext uri="{FF2B5EF4-FFF2-40B4-BE49-F238E27FC236}">
                <a16:creationId xmlns:a16="http://schemas.microsoft.com/office/drawing/2014/main" id="{3CC441CA-AC2F-92F9-51A3-4A22CBA87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C7F4F7-0F59-4DFB-7FFE-6D7D0A73DB2E}"/>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31733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46D2-FC74-EBA2-6734-BF6705A7C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522134-68A4-FA4F-02A4-B997F3CC4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0E22C4-6175-8348-B928-2A3511F03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F8F0A-2D54-0651-600C-A29EDC6FF7A3}"/>
              </a:ext>
            </a:extLst>
          </p:cNvPr>
          <p:cNvSpPr>
            <a:spLocks noGrp="1"/>
          </p:cNvSpPr>
          <p:nvPr>
            <p:ph type="dt" sz="half" idx="10"/>
          </p:nvPr>
        </p:nvSpPr>
        <p:spPr/>
        <p:txBody>
          <a:bodyPr/>
          <a:lstStyle/>
          <a:p>
            <a:fld id="{BBB2812C-DE0D-4B65-ABAC-94E2C9CC2FE9}" type="datetimeFigureOut">
              <a:rPr lang="en-GB" smtClean="0"/>
              <a:t>24/06/2024</a:t>
            </a:fld>
            <a:endParaRPr lang="en-GB"/>
          </a:p>
        </p:txBody>
      </p:sp>
      <p:sp>
        <p:nvSpPr>
          <p:cNvPr id="6" name="Footer Placeholder 5">
            <a:extLst>
              <a:ext uri="{FF2B5EF4-FFF2-40B4-BE49-F238E27FC236}">
                <a16:creationId xmlns:a16="http://schemas.microsoft.com/office/drawing/2014/main" id="{4E75A1CB-FFE0-C039-238A-414AD533C7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ADEA3-C73F-EAD7-4491-1AF96C40502E}"/>
              </a:ext>
            </a:extLst>
          </p:cNvPr>
          <p:cNvSpPr>
            <a:spLocks noGrp="1"/>
          </p:cNvSpPr>
          <p:nvPr>
            <p:ph type="sldNum" sz="quarter" idx="12"/>
          </p:nvPr>
        </p:nvSpPr>
        <p:spPr/>
        <p:txBody>
          <a:bodyPr/>
          <a:lstStyle/>
          <a:p>
            <a:fld id="{E6B217F6-5258-4EA3-8352-511926DC13F8}" type="slidenum">
              <a:rPr lang="en-GB" smtClean="0"/>
              <a:t>‹#›</a:t>
            </a:fld>
            <a:endParaRPr lang="en-GB"/>
          </a:p>
        </p:txBody>
      </p:sp>
    </p:spTree>
    <p:extLst>
      <p:ext uri="{BB962C8B-B14F-4D97-AF65-F5344CB8AC3E}">
        <p14:creationId xmlns:p14="http://schemas.microsoft.com/office/powerpoint/2010/main" val="283127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611A7-1A8A-3BE7-59DC-DB3E93C85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9C059-AE2F-DDB4-3CF9-7BAD3D897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C991C1-B52A-3F72-0325-ADEE30641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2812C-DE0D-4B65-ABAC-94E2C9CC2FE9}" type="datetimeFigureOut">
              <a:rPr lang="en-GB" smtClean="0"/>
              <a:t>24/06/2024</a:t>
            </a:fld>
            <a:endParaRPr lang="en-GB"/>
          </a:p>
        </p:txBody>
      </p:sp>
      <p:sp>
        <p:nvSpPr>
          <p:cNvPr id="5" name="Footer Placeholder 4">
            <a:extLst>
              <a:ext uri="{FF2B5EF4-FFF2-40B4-BE49-F238E27FC236}">
                <a16:creationId xmlns:a16="http://schemas.microsoft.com/office/drawing/2014/main" id="{F890ADA1-8F0F-CA27-C0DF-CCFC6AE89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131863-9C06-3DEC-9AD5-1222E5AF1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217F6-5258-4EA3-8352-511926DC13F8}" type="slidenum">
              <a:rPr lang="en-GB" smtClean="0"/>
              <a:t>‹#›</a:t>
            </a:fld>
            <a:endParaRPr lang="en-GB"/>
          </a:p>
        </p:txBody>
      </p:sp>
    </p:spTree>
    <p:extLst>
      <p:ext uri="{BB962C8B-B14F-4D97-AF65-F5344CB8AC3E}">
        <p14:creationId xmlns:p14="http://schemas.microsoft.com/office/powerpoint/2010/main" val="294976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image" Target="../media/image38.png"/><Relationship Id="rId12"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54.png"/><Relationship Id="rId5" Type="http://schemas.openxmlformats.org/officeDocument/2006/relationships/image" Target="../media/image6.png"/><Relationship Id="rId10" Type="http://schemas.openxmlformats.org/officeDocument/2006/relationships/image" Target="../media/image53.png"/><Relationship Id="rId4" Type="http://schemas.openxmlformats.org/officeDocument/2006/relationships/image" Target="../media/image5.sv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7.sv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37.pn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5.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4.png"/><Relationship Id="rId35" Type="http://schemas.openxmlformats.org/officeDocument/2006/relationships/image" Target="../media/image8.jpeg"/><Relationship Id="rId8"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7.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6.pn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svg"/><Relationship Id="rId5" Type="http://schemas.openxmlformats.org/officeDocument/2006/relationships/image" Target="../media/image45.png"/><Relationship Id="rId15" Type="http://schemas.openxmlformats.org/officeDocument/2006/relationships/image" Target="../media/image8.jpeg"/><Relationship Id="rId10" Type="http://schemas.openxmlformats.org/officeDocument/2006/relationships/image" Target="../media/image4.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92EEE-1CE2-5F23-D0AA-E08B427FB5FD}"/>
              </a:ext>
            </a:extLst>
          </p:cNvPr>
          <p:cNvPicPr>
            <a:picLocks noChangeAspect="1"/>
          </p:cNvPicPr>
          <p:nvPr/>
        </p:nvPicPr>
        <p:blipFill rotWithShape="1">
          <a:blip r:embed="rId3"/>
          <a:srcRect l="18615" t="3068" r="16522" b="2037"/>
          <a:stretch/>
        </p:blipFill>
        <p:spPr>
          <a:xfrm>
            <a:off x="0" y="348"/>
            <a:ext cx="4083877" cy="4721696"/>
          </a:xfrm>
          <a:prstGeom prst="rect">
            <a:avLst/>
          </a:prstGeom>
        </p:spPr>
      </p:pic>
      <p:pic>
        <p:nvPicPr>
          <p:cNvPr id="7" name="Picture 6">
            <a:extLst>
              <a:ext uri="{FF2B5EF4-FFF2-40B4-BE49-F238E27FC236}">
                <a16:creationId xmlns:a16="http://schemas.microsoft.com/office/drawing/2014/main" id="{EFC35D53-DB61-DA04-49E9-C455D41F0B8D}"/>
              </a:ext>
            </a:extLst>
          </p:cNvPr>
          <p:cNvPicPr>
            <a:picLocks noChangeAspect="1"/>
          </p:cNvPicPr>
          <p:nvPr/>
        </p:nvPicPr>
        <p:blipFill rotWithShape="1">
          <a:blip r:embed="rId4"/>
          <a:srcRect l="23270" t="2248" r="14810" b="7309"/>
          <a:stretch/>
        </p:blipFill>
        <p:spPr>
          <a:xfrm>
            <a:off x="7416800" y="348"/>
            <a:ext cx="4775200" cy="4721698"/>
          </a:xfrm>
          <a:prstGeom prst="rect">
            <a:avLst/>
          </a:prstGeom>
        </p:spPr>
      </p:pic>
      <p:pic>
        <p:nvPicPr>
          <p:cNvPr id="8" name="Picture 7">
            <a:extLst>
              <a:ext uri="{FF2B5EF4-FFF2-40B4-BE49-F238E27FC236}">
                <a16:creationId xmlns:a16="http://schemas.microsoft.com/office/drawing/2014/main" id="{A24E7EA5-4D8D-6B04-046C-F5431F226036}"/>
              </a:ext>
            </a:extLst>
          </p:cNvPr>
          <p:cNvPicPr>
            <a:picLocks noChangeAspect="1"/>
          </p:cNvPicPr>
          <p:nvPr/>
        </p:nvPicPr>
        <p:blipFill rotWithShape="1">
          <a:blip r:embed="rId5"/>
          <a:srcRect l="22563" t="1884" r="22078" b="2317"/>
          <a:stretch/>
        </p:blipFill>
        <p:spPr>
          <a:xfrm>
            <a:off x="4217983" y="349"/>
            <a:ext cx="3064710" cy="4721698"/>
          </a:xfrm>
          <a:prstGeom prst="rect">
            <a:avLst/>
          </a:prstGeom>
        </p:spPr>
      </p:pic>
      <p:sp>
        <p:nvSpPr>
          <p:cNvPr id="6" name="Rectangle 5">
            <a:extLst>
              <a:ext uri="{FF2B5EF4-FFF2-40B4-BE49-F238E27FC236}">
                <a16:creationId xmlns:a16="http://schemas.microsoft.com/office/drawing/2014/main" id="{76337302-D6EF-412C-8D42-407E7FE924B6}"/>
              </a:ext>
            </a:extLst>
          </p:cNvPr>
          <p:cNvSpPr/>
          <p:nvPr/>
        </p:nvSpPr>
        <p:spPr>
          <a:xfrm>
            <a:off x="0" y="4187825"/>
            <a:ext cx="12192000" cy="213213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9B2671-BEE7-E10F-A6E8-2DBB040D588F}"/>
              </a:ext>
            </a:extLst>
          </p:cNvPr>
          <p:cNvSpPr>
            <a:spLocks noGrp="1"/>
          </p:cNvSpPr>
          <p:nvPr>
            <p:ph type="ctrTitle"/>
          </p:nvPr>
        </p:nvSpPr>
        <p:spPr>
          <a:xfrm>
            <a:off x="515338" y="4129459"/>
            <a:ext cx="11370871" cy="1294416"/>
          </a:xfrm>
        </p:spPr>
        <p:txBody>
          <a:bodyPr>
            <a:noAutofit/>
          </a:bodyPr>
          <a:lstStyle/>
          <a:p>
            <a:pPr algn="l"/>
            <a:r>
              <a:rPr lang="en-GB" sz="4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Grid Capacity Review</a:t>
            </a:r>
            <a:br>
              <a:rPr lang="en-GB" sz="4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r>
              <a:rPr lang="en-GB" sz="24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Place &amp; Resources Scrutiny Committee Task &amp; Finish Group</a:t>
            </a:r>
            <a:br>
              <a:rPr lang="en-GB" sz="24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br>
              <a:rPr lang="en-GB" sz="18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r>
              <a:rPr lang="en-GB" sz="3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Session 2: Council Officers | </a:t>
            </a:r>
            <a:r>
              <a:rPr lang="en-GB" sz="34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6 November 2023</a:t>
            </a:r>
          </a:p>
        </p:txBody>
      </p:sp>
      <p:grpSp>
        <p:nvGrpSpPr>
          <p:cNvPr id="23" name="Group 22">
            <a:extLst>
              <a:ext uri="{FF2B5EF4-FFF2-40B4-BE49-F238E27FC236}">
                <a16:creationId xmlns:a16="http://schemas.microsoft.com/office/drawing/2014/main" id="{0690FFF2-5BB9-C37A-807F-6087C16AB5A7}"/>
              </a:ext>
            </a:extLst>
          </p:cNvPr>
          <p:cNvGrpSpPr/>
          <p:nvPr/>
        </p:nvGrpSpPr>
        <p:grpSpPr>
          <a:xfrm>
            <a:off x="8523602" y="5791421"/>
            <a:ext cx="914400" cy="914400"/>
            <a:chOff x="8948148" y="5756915"/>
            <a:chExt cx="914400" cy="914400"/>
          </a:xfrm>
        </p:grpSpPr>
        <p:sp>
          <p:nvSpPr>
            <p:cNvPr id="17" name="Oval 16">
              <a:extLst>
                <a:ext uri="{FF2B5EF4-FFF2-40B4-BE49-F238E27FC236}">
                  <a16:creationId xmlns:a16="http://schemas.microsoft.com/office/drawing/2014/main" id="{1F62B546-30A5-490C-AD3A-84CE50D8FBD7}"/>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Electric Tower outline">
              <a:extLst>
                <a:ext uri="{FF2B5EF4-FFF2-40B4-BE49-F238E27FC236}">
                  <a16:creationId xmlns:a16="http://schemas.microsoft.com/office/drawing/2014/main" id="{FB2DB297-F0FD-56BF-7E8D-5B0EDEC4C8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248" y="5828015"/>
              <a:ext cx="772200" cy="772200"/>
            </a:xfrm>
            <a:prstGeom prst="rect">
              <a:avLst/>
            </a:prstGeom>
          </p:spPr>
        </p:pic>
      </p:grpSp>
      <p:grpSp>
        <p:nvGrpSpPr>
          <p:cNvPr id="21" name="Group 20">
            <a:extLst>
              <a:ext uri="{FF2B5EF4-FFF2-40B4-BE49-F238E27FC236}">
                <a16:creationId xmlns:a16="http://schemas.microsoft.com/office/drawing/2014/main" id="{1BEABA54-58F9-7AF4-AE76-391A83C34604}"/>
              </a:ext>
            </a:extLst>
          </p:cNvPr>
          <p:cNvGrpSpPr/>
          <p:nvPr/>
        </p:nvGrpSpPr>
        <p:grpSpPr>
          <a:xfrm>
            <a:off x="10611368" y="5791421"/>
            <a:ext cx="914400" cy="914400"/>
            <a:chOff x="11035914" y="5756915"/>
            <a:chExt cx="914400" cy="914400"/>
          </a:xfrm>
        </p:grpSpPr>
        <p:sp>
          <p:nvSpPr>
            <p:cNvPr id="19" name="Oval 18">
              <a:extLst>
                <a:ext uri="{FF2B5EF4-FFF2-40B4-BE49-F238E27FC236}">
                  <a16:creationId xmlns:a16="http://schemas.microsoft.com/office/drawing/2014/main" id="{6B0841C4-4F81-03C6-D1DD-57C5DA70FAFC}"/>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Plugged Unplugged outline">
              <a:extLst>
                <a:ext uri="{FF2B5EF4-FFF2-40B4-BE49-F238E27FC236}">
                  <a16:creationId xmlns:a16="http://schemas.microsoft.com/office/drawing/2014/main" id="{4C231F16-4410-68CF-7AA9-31A80F27F2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1076904" y="5812003"/>
              <a:ext cx="804225" cy="804223"/>
            </a:xfrm>
            <a:prstGeom prst="rect">
              <a:avLst/>
            </a:prstGeom>
          </p:spPr>
        </p:pic>
      </p:grpSp>
      <p:grpSp>
        <p:nvGrpSpPr>
          <p:cNvPr id="192" name="Group 191">
            <a:extLst>
              <a:ext uri="{FF2B5EF4-FFF2-40B4-BE49-F238E27FC236}">
                <a16:creationId xmlns:a16="http://schemas.microsoft.com/office/drawing/2014/main" id="{A51E2A4A-7ECA-0262-F064-86F1E5DA9048}"/>
              </a:ext>
            </a:extLst>
          </p:cNvPr>
          <p:cNvGrpSpPr/>
          <p:nvPr/>
        </p:nvGrpSpPr>
        <p:grpSpPr>
          <a:xfrm>
            <a:off x="9567485" y="5791421"/>
            <a:ext cx="914400" cy="914400"/>
            <a:chOff x="9992031" y="5756915"/>
            <a:chExt cx="914400" cy="914400"/>
          </a:xfrm>
        </p:grpSpPr>
        <p:sp>
          <p:nvSpPr>
            <p:cNvPr id="18" name="Oval 17">
              <a:extLst>
                <a:ext uri="{FF2B5EF4-FFF2-40B4-BE49-F238E27FC236}">
                  <a16:creationId xmlns:a16="http://schemas.microsoft.com/office/drawing/2014/main" id="{37094B4D-B343-8943-D318-ED1B159B0333}"/>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4" name="Group 153">
              <a:extLst>
                <a:ext uri="{FF2B5EF4-FFF2-40B4-BE49-F238E27FC236}">
                  <a16:creationId xmlns:a16="http://schemas.microsoft.com/office/drawing/2014/main" id="{40135CC8-427C-60FD-7C5F-E2E3BFA5F793}"/>
                </a:ext>
              </a:extLst>
            </p:cNvPr>
            <p:cNvGrpSpPr/>
            <p:nvPr/>
          </p:nvGrpSpPr>
          <p:grpSpPr>
            <a:xfrm>
              <a:off x="10153404" y="5911985"/>
              <a:ext cx="591653" cy="636453"/>
              <a:chOff x="572587" y="3365168"/>
              <a:chExt cx="637818" cy="682188"/>
            </a:xfrm>
          </p:grpSpPr>
          <p:sp>
            <p:nvSpPr>
              <p:cNvPr id="155" name="Rectangle: Top Corners Rounded 154">
                <a:extLst>
                  <a:ext uri="{FF2B5EF4-FFF2-40B4-BE49-F238E27FC236}">
                    <a16:creationId xmlns:a16="http://schemas.microsoft.com/office/drawing/2014/main" id="{9F395592-526B-A4A9-FA38-A8569B5FB8E1}"/>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Top Corners Rounded 155">
                <a:extLst>
                  <a:ext uri="{FF2B5EF4-FFF2-40B4-BE49-F238E27FC236}">
                    <a16:creationId xmlns:a16="http://schemas.microsoft.com/office/drawing/2014/main" id="{93656C9F-F8E8-EC45-DDFD-19D2ADB40A08}"/>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Top Corners Rounded 156">
                <a:extLst>
                  <a:ext uri="{FF2B5EF4-FFF2-40B4-BE49-F238E27FC236}">
                    <a16:creationId xmlns:a16="http://schemas.microsoft.com/office/drawing/2014/main" id="{53F55594-EF74-74AC-E9AF-2E7DCA00CD9D}"/>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Top Corners Rounded 157">
                <a:extLst>
                  <a:ext uri="{FF2B5EF4-FFF2-40B4-BE49-F238E27FC236}">
                    <a16:creationId xmlns:a16="http://schemas.microsoft.com/office/drawing/2014/main" id="{40E525D9-C3BB-BDBB-87D0-93DB0EF2BDEB}"/>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164A619D-33B9-50BA-5638-2A99B113D672}"/>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FE77DCAD-580A-6CA6-44F8-DB418237D3C5}"/>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080F50D4-4E82-6D0E-5B5D-75B0ED2ED63D}"/>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2" name="Straight Connector 161">
                <a:extLst>
                  <a:ext uri="{FF2B5EF4-FFF2-40B4-BE49-F238E27FC236}">
                    <a16:creationId xmlns:a16="http://schemas.microsoft.com/office/drawing/2014/main" id="{1E3CA98D-FFDE-2912-26B9-BC459F845C38}"/>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833368E-5497-6FDF-B227-495672B0FF46}"/>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0A40CA9-7BD2-32AA-31EC-A71D79DCC4BB}"/>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F5070CF-A4FF-93B9-171A-46D264AE050F}"/>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250A08D-7C30-94EB-7F9A-987B82E44B92}"/>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47E08B3-3497-8A34-CEC9-BF2CF023F935}"/>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23EDFBF-B40F-86DC-673B-906CE98D12E8}"/>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A2296F7-75C7-C545-B454-039D45F52ED0}"/>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70" name="Rectangle: Rounded Corners 169">
                <a:extLst>
                  <a:ext uri="{FF2B5EF4-FFF2-40B4-BE49-F238E27FC236}">
                    <a16:creationId xmlns:a16="http://schemas.microsoft.com/office/drawing/2014/main" id="{55A4F91F-05E1-E020-B952-E06E94A6BA13}"/>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Rounded Corners 170">
                <a:extLst>
                  <a:ext uri="{FF2B5EF4-FFF2-40B4-BE49-F238E27FC236}">
                    <a16:creationId xmlns:a16="http://schemas.microsoft.com/office/drawing/2014/main" id="{7A33040C-A7F7-4F55-B637-443F9E45708A}"/>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Rounded Corners 171">
                <a:extLst>
                  <a:ext uri="{FF2B5EF4-FFF2-40B4-BE49-F238E27FC236}">
                    <a16:creationId xmlns:a16="http://schemas.microsoft.com/office/drawing/2014/main" id="{5CF48151-0CB0-7D62-E5BD-B407C728F226}"/>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Left Bracket 172">
                <a:extLst>
                  <a:ext uri="{FF2B5EF4-FFF2-40B4-BE49-F238E27FC236}">
                    <a16:creationId xmlns:a16="http://schemas.microsoft.com/office/drawing/2014/main" id="{1EE1ADF5-9CAD-FAAF-0729-F2F70C03B499}"/>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Left Bracket 173">
                <a:extLst>
                  <a:ext uri="{FF2B5EF4-FFF2-40B4-BE49-F238E27FC236}">
                    <a16:creationId xmlns:a16="http://schemas.microsoft.com/office/drawing/2014/main" id="{E68C72C1-A6C2-B63B-D725-C7A44C8DED3F}"/>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5" name="Left Bracket 174">
                <a:extLst>
                  <a:ext uri="{FF2B5EF4-FFF2-40B4-BE49-F238E27FC236}">
                    <a16:creationId xmlns:a16="http://schemas.microsoft.com/office/drawing/2014/main" id="{10328EBD-014B-B6A3-1783-E3A30126B41C}"/>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6" name="Rectangle: Top Corners Rounded 175">
                <a:extLst>
                  <a:ext uri="{FF2B5EF4-FFF2-40B4-BE49-F238E27FC236}">
                    <a16:creationId xmlns:a16="http://schemas.microsoft.com/office/drawing/2014/main" id="{7286E945-EBC2-5DD6-8DFF-CB9B6AA9B01C}"/>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Hexagon 176">
                <a:extLst>
                  <a:ext uri="{FF2B5EF4-FFF2-40B4-BE49-F238E27FC236}">
                    <a16:creationId xmlns:a16="http://schemas.microsoft.com/office/drawing/2014/main" id="{B7FEDECC-3343-983A-965A-39E88D1FDB0B}"/>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Hexagon 177">
                <a:extLst>
                  <a:ext uri="{FF2B5EF4-FFF2-40B4-BE49-F238E27FC236}">
                    <a16:creationId xmlns:a16="http://schemas.microsoft.com/office/drawing/2014/main" id="{BC0E415A-4253-ADB8-F2B5-DAE8930C2381}"/>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9" name="Straight Connector 178">
                <a:extLst>
                  <a:ext uri="{FF2B5EF4-FFF2-40B4-BE49-F238E27FC236}">
                    <a16:creationId xmlns:a16="http://schemas.microsoft.com/office/drawing/2014/main" id="{4A6E0CCA-D604-894F-3FDE-3B74985DE3CC}"/>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80" name="Left Bracket 179">
                <a:extLst>
                  <a:ext uri="{FF2B5EF4-FFF2-40B4-BE49-F238E27FC236}">
                    <a16:creationId xmlns:a16="http://schemas.microsoft.com/office/drawing/2014/main" id="{576230EB-94D6-A4F7-E90E-C1182AB6D82F}"/>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1" name="Straight Connector 180">
                <a:extLst>
                  <a:ext uri="{FF2B5EF4-FFF2-40B4-BE49-F238E27FC236}">
                    <a16:creationId xmlns:a16="http://schemas.microsoft.com/office/drawing/2014/main" id="{27035675-20A2-B86E-3B09-18361BCBEAD1}"/>
                  </a:ext>
                </a:extLst>
              </p:cNvPr>
              <p:cNvCxnSpPr>
                <a:cxnSpLocks/>
                <a:endCxn id="180"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B6871FB-9C74-7E2E-C87F-73A04E8674C2}"/>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6E8FBA-3877-F464-12F5-A27D7D590492}"/>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E8AF437-CEA2-9959-BDBC-963569507818}"/>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542C626-66D2-58A2-53A8-FD6F6F752B73}"/>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6514D2F-C93F-7E5C-98BE-15E4B99AAFC0}"/>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7804226-6EFD-CBC9-B0DC-3E11F647A03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D497381-1184-B80C-AC82-791A932BE2B3}"/>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1B3BBB1-E6F3-FE10-20E0-6B305DB6F402}"/>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7D056B8-B7B1-519E-956F-D4CC079CDBC9}"/>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B548F9-A96E-8E05-729D-24CC3482FFDD}"/>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pic>
        <p:nvPicPr>
          <p:cNvPr id="202" name="Picture 201" descr="A green logo with text&#10;&#10;Description automatically generated">
            <a:extLst>
              <a:ext uri="{FF2B5EF4-FFF2-40B4-BE49-F238E27FC236}">
                <a16:creationId xmlns:a16="http://schemas.microsoft.com/office/drawing/2014/main" id="{60D971D9-5F89-D768-FA47-79381A2AF811}"/>
              </a:ext>
            </a:extLst>
          </p:cNvPr>
          <p:cNvPicPr>
            <a:picLocks noChangeAspect="1"/>
          </p:cNvPicPr>
          <p:nvPr/>
        </p:nvPicPr>
        <p:blipFill>
          <a:blip r:embed="rId10">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94761" y="5572050"/>
            <a:ext cx="1294470" cy="551688"/>
          </a:xfrm>
          <a:prstGeom prst="rect">
            <a:avLst/>
          </a:prstGeom>
        </p:spPr>
      </p:pic>
    </p:spTree>
    <p:extLst>
      <p:ext uri="{BB962C8B-B14F-4D97-AF65-F5344CB8AC3E}">
        <p14:creationId xmlns:p14="http://schemas.microsoft.com/office/powerpoint/2010/main" val="999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DD769499-7F51-9627-05C2-6FF196FD06B0}"/>
              </a:ext>
            </a:extLst>
          </p:cNvPr>
          <p:cNvGraphicFramePr>
            <a:graphicFrameLocks noGrp="1"/>
          </p:cNvGraphicFramePr>
          <p:nvPr>
            <p:extLst>
              <p:ext uri="{D42A27DB-BD31-4B8C-83A1-F6EECF244321}">
                <p14:modId xmlns:p14="http://schemas.microsoft.com/office/powerpoint/2010/main" val="1160422150"/>
              </p:ext>
            </p:extLst>
          </p:nvPr>
        </p:nvGraphicFramePr>
        <p:xfrm>
          <a:off x="520338" y="4681838"/>
          <a:ext cx="11296303" cy="1393190"/>
        </p:xfrm>
        <a:graphic>
          <a:graphicData uri="http://schemas.openxmlformats.org/drawingml/2006/table">
            <a:tbl>
              <a:tblPr/>
              <a:tblGrid>
                <a:gridCol w="11296303">
                  <a:extLst>
                    <a:ext uri="{9D8B030D-6E8A-4147-A177-3AD203B41FA5}">
                      <a16:colId xmlns:a16="http://schemas.microsoft.com/office/drawing/2014/main" val="1971622835"/>
                    </a:ext>
                  </a:extLst>
                </a:gridCol>
              </a:tblGrid>
              <a:tr h="1065939">
                <a:tc>
                  <a:txBody>
                    <a:bodyPr/>
                    <a:lstStyle/>
                    <a:p>
                      <a:pPr marL="0" indent="0" algn="l" fontAlgn="ctr">
                        <a:buFont typeface="Arial" panose="020B0604020202020204" pitchFamily="34" charset="0"/>
                        <a:buNone/>
                      </a:pPr>
                      <a:r>
                        <a:rPr lang="en-GB" sz="2200" b="1" i="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Note two key things:</a:t>
                      </a:r>
                    </a:p>
                    <a:p>
                      <a:pPr marL="285750" lvl="0" indent="-285750" algn="l" fontAlgn="ctr">
                        <a:buFont typeface="Arial" panose="020B0604020202020204" pitchFamily="34" charset="0"/>
                        <a:buChar char="•"/>
                      </a:pPr>
                      <a:r>
                        <a:rPr lang="en-GB" sz="2200" b="0" i="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Red doesn’t mean you can’t connect without reinforcement – other options (like flexibility) may be available.</a:t>
                      </a:r>
                    </a:p>
                    <a:p>
                      <a:pPr marL="285750" lvl="0" indent="-285750" algn="l" fontAlgn="ctr">
                        <a:buFont typeface="Arial" panose="020B0604020202020204" pitchFamily="34" charset="0"/>
                        <a:buChar char="•"/>
                      </a:pPr>
                      <a:r>
                        <a:rPr lang="en-GB" sz="2200" b="1" i="0" u="sng"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There are also upstream </a:t>
                      </a:r>
                      <a:r>
                        <a:rPr lang="en-GB" sz="2200" b="1" i="1" u="sng"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transmission</a:t>
                      </a:r>
                      <a:r>
                        <a:rPr lang="en-GB" sz="2200" b="1" i="0" u="sng"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 constraints at our Grid Supply Points until 2036.</a:t>
                      </a:r>
                    </a:p>
                  </a:txBody>
                  <a:tcPr marL="6350" marR="6350" marT="635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1192869"/>
                  </a:ext>
                </a:extLst>
              </a:tr>
            </a:tbl>
          </a:graphicData>
        </a:graphic>
      </p:graphicFrame>
      <p:sp>
        <p:nvSpPr>
          <p:cNvPr id="21" name="Rectangle 20">
            <a:extLst>
              <a:ext uri="{FF2B5EF4-FFF2-40B4-BE49-F238E27FC236}">
                <a16:creationId xmlns:a16="http://schemas.microsoft.com/office/drawing/2014/main" id="{5C2D9413-4861-CA21-6E69-A6C73B267C27}"/>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D15E212-00AF-0ED2-BCCB-D01A9AD2625B}"/>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15D247EB-EB61-E4D2-EC71-474B91AA8AEC}"/>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5A34F9D8-EA48-571E-D53C-174F2F263475}"/>
              </a:ext>
            </a:extLst>
          </p:cNvPr>
          <p:cNvGrpSpPr/>
          <p:nvPr/>
        </p:nvGrpSpPr>
        <p:grpSpPr>
          <a:xfrm>
            <a:off x="11097683" y="6513554"/>
            <a:ext cx="1011528" cy="296390"/>
            <a:chOff x="8948148" y="5756915"/>
            <a:chExt cx="3002166" cy="920334"/>
          </a:xfrm>
        </p:grpSpPr>
        <p:sp>
          <p:nvSpPr>
            <p:cNvPr id="25" name="Oval 24">
              <a:extLst>
                <a:ext uri="{FF2B5EF4-FFF2-40B4-BE49-F238E27FC236}">
                  <a16:creationId xmlns:a16="http://schemas.microsoft.com/office/drawing/2014/main" id="{E2ED2427-3BEC-46EB-ED2A-45EBD84593E6}"/>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85982CD-3934-6234-CE74-5841A6E481AC}"/>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6105619-3AD6-3BE2-E888-313E77288B8E}"/>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Electric Tower outline">
              <a:extLst>
                <a:ext uri="{FF2B5EF4-FFF2-40B4-BE49-F238E27FC236}">
                  <a16:creationId xmlns:a16="http://schemas.microsoft.com/office/drawing/2014/main" id="{451AAB8B-03B1-6658-8ABF-664ED5E9B0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29" name="Graphic 28" descr="Plugged Unplugged outline">
              <a:extLst>
                <a:ext uri="{FF2B5EF4-FFF2-40B4-BE49-F238E27FC236}">
                  <a16:creationId xmlns:a16="http://schemas.microsoft.com/office/drawing/2014/main" id="{58951EAC-2511-BD54-7A82-63BB9544AA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30" name="Picture 29">
              <a:extLst>
                <a:ext uri="{FF2B5EF4-FFF2-40B4-BE49-F238E27FC236}">
                  <a16:creationId xmlns:a16="http://schemas.microsoft.com/office/drawing/2014/main" id="{6F192CE6-6513-98F4-52E4-150EC056780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31" name="Rectangle 30">
            <a:extLst>
              <a:ext uri="{FF2B5EF4-FFF2-40B4-BE49-F238E27FC236}">
                <a16:creationId xmlns:a16="http://schemas.microsoft.com/office/drawing/2014/main" id="{3CAEEE49-F301-5508-2E93-76F19CD65A70}"/>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B88BAA2-4771-9899-D563-87F665DBC748}"/>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Network Development Plans</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3" name="Picture 32" descr="A green logo with text&#10;&#10;Description automatically generated">
            <a:extLst>
              <a:ext uri="{FF2B5EF4-FFF2-40B4-BE49-F238E27FC236}">
                <a16:creationId xmlns:a16="http://schemas.microsoft.com/office/drawing/2014/main" id="{28A42B93-F160-C761-EC82-F4DAA168F410}"/>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4" name="TextBox 33">
            <a:extLst>
              <a:ext uri="{FF2B5EF4-FFF2-40B4-BE49-F238E27FC236}">
                <a16:creationId xmlns:a16="http://schemas.microsoft.com/office/drawing/2014/main" id="{CF363373-F11D-4133-D6BF-3D19A5A6D947}"/>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10</a:t>
            </a:r>
          </a:p>
        </p:txBody>
      </p:sp>
      <p:sp>
        <p:nvSpPr>
          <p:cNvPr id="35" name="Rectangle 34">
            <a:extLst>
              <a:ext uri="{FF2B5EF4-FFF2-40B4-BE49-F238E27FC236}">
                <a16:creationId xmlns:a16="http://schemas.microsoft.com/office/drawing/2014/main" id="{8B201891-CBE0-005B-0A39-4F647C602147}"/>
              </a:ext>
            </a:extLst>
          </p:cNvPr>
          <p:cNvSpPr/>
          <p:nvPr/>
        </p:nvSpPr>
        <p:spPr>
          <a:xfrm>
            <a:off x="-1" y="1127402"/>
            <a:ext cx="12204913" cy="1201912"/>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618A0ABC-1820-2516-6E4C-800A03795F2A}"/>
              </a:ext>
            </a:extLst>
          </p:cNvPr>
          <p:cNvSpPr txBox="1"/>
          <p:nvPr/>
        </p:nvSpPr>
        <p:spPr>
          <a:xfrm>
            <a:off x="2785731" y="1232912"/>
            <a:ext cx="9280035" cy="1015663"/>
          </a:xfrm>
          <a:prstGeom prst="rect">
            <a:avLst/>
          </a:prstGeom>
          <a:solidFill>
            <a:srgbClr val="008080"/>
          </a:solidFill>
        </p:spPr>
        <p:txBody>
          <a:bodyPr wrap="square">
            <a:spAutoFit/>
          </a:bodyPr>
          <a:lstStyle/>
          <a:p>
            <a:r>
              <a:rPr lang="en-GB" sz="200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Network Development Plan </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(NDP) (specifically, the ‘Network Scenario Headroom Report’ it contains) overviews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forecast</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headroom capacity </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(or the lack of it) for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Bulk Supply Points </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and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Primary Substations </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to </a:t>
            </a:r>
            <a:r>
              <a:rPr lang="en-GB" sz="2000" b="1">
                <a:solidFill>
                  <a:schemeClr val="bg1"/>
                </a:solidFill>
                <a:latin typeface="Roboto" panose="02000000000000000000" pitchFamily="2" charset="0"/>
                <a:ea typeface="Roboto" panose="02000000000000000000" pitchFamily="2" charset="0"/>
                <a:cs typeface="Roboto" panose="02000000000000000000" pitchFamily="2" charset="0"/>
              </a:rPr>
              <a:t>2050</a:t>
            </a: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nvGrpSpPr>
          <p:cNvPr id="39" name="Group 38">
            <a:extLst>
              <a:ext uri="{FF2B5EF4-FFF2-40B4-BE49-F238E27FC236}">
                <a16:creationId xmlns:a16="http://schemas.microsoft.com/office/drawing/2014/main" id="{5569FF92-3C32-44AD-2B6E-8F2DB7C3A3C1}"/>
              </a:ext>
            </a:extLst>
          </p:cNvPr>
          <p:cNvGrpSpPr/>
          <p:nvPr/>
        </p:nvGrpSpPr>
        <p:grpSpPr>
          <a:xfrm>
            <a:off x="1791488" y="1387264"/>
            <a:ext cx="637818" cy="682188"/>
            <a:chOff x="572587" y="3365168"/>
            <a:chExt cx="637818" cy="682188"/>
          </a:xfrm>
        </p:grpSpPr>
        <p:sp>
          <p:nvSpPr>
            <p:cNvPr id="40" name="Rectangle: Top Corners Rounded 39">
              <a:extLst>
                <a:ext uri="{FF2B5EF4-FFF2-40B4-BE49-F238E27FC236}">
                  <a16:creationId xmlns:a16="http://schemas.microsoft.com/office/drawing/2014/main" id="{1007A46E-0095-211D-B272-64C3EE7A7CFC}"/>
                </a:ext>
              </a:extLst>
            </p:cNvPr>
            <p:cNvSpPr/>
            <p:nvPr/>
          </p:nvSpPr>
          <p:spPr>
            <a:xfrm>
              <a:off x="572587" y="3626051"/>
              <a:ext cx="444088" cy="421305"/>
            </a:xfrm>
            <a:prstGeom prst="round2Same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Top Corners Rounded 40">
              <a:extLst>
                <a:ext uri="{FF2B5EF4-FFF2-40B4-BE49-F238E27FC236}">
                  <a16:creationId xmlns:a16="http://schemas.microsoft.com/office/drawing/2014/main" id="{4299441E-5BF8-EA26-2F10-950804C7248E}"/>
                </a:ext>
              </a:extLst>
            </p:cNvPr>
            <p:cNvSpPr/>
            <p:nvPr/>
          </p:nvSpPr>
          <p:spPr>
            <a:xfrm>
              <a:off x="621028" y="3776405"/>
              <a:ext cx="96714" cy="190828"/>
            </a:xfrm>
            <a:prstGeom prst="round2SameRect">
              <a:avLst>
                <a:gd name="adj1" fmla="val 41288"/>
                <a:gd name="adj2" fmla="val 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Top Corners Rounded 41">
              <a:extLst>
                <a:ext uri="{FF2B5EF4-FFF2-40B4-BE49-F238E27FC236}">
                  <a16:creationId xmlns:a16="http://schemas.microsoft.com/office/drawing/2014/main" id="{175751F8-B782-9D2C-0820-5D19EE6A5092}"/>
                </a:ext>
              </a:extLst>
            </p:cNvPr>
            <p:cNvSpPr/>
            <p:nvPr/>
          </p:nvSpPr>
          <p:spPr>
            <a:xfrm>
              <a:off x="749562" y="3776405"/>
              <a:ext cx="96714" cy="190828"/>
            </a:xfrm>
            <a:prstGeom prst="round2SameRect">
              <a:avLst>
                <a:gd name="adj1" fmla="val 41288"/>
                <a:gd name="adj2" fmla="val 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Top Corners Rounded 42">
              <a:extLst>
                <a:ext uri="{FF2B5EF4-FFF2-40B4-BE49-F238E27FC236}">
                  <a16:creationId xmlns:a16="http://schemas.microsoft.com/office/drawing/2014/main" id="{1E7766AF-A9B6-CC85-4B96-7A15303CF03A}"/>
                </a:ext>
              </a:extLst>
            </p:cNvPr>
            <p:cNvSpPr/>
            <p:nvPr/>
          </p:nvSpPr>
          <p:spPr>
            <a:xfrm>
              <a:off x="878096" y="3776405"/>
              <a:ext cx="96714" cy="190828"/>
            </a:xfrm>
            <a:prstGeom prst="round2SameRect">
              <a:avLst>
                <a:gd name="adj1" fmla="val 41288"/>
                <a:gd name="adj2" fmla="val 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B8A416E-0F54-4976-C23D-46DE62045CEF}"/>
                </a:ext>
              </a:extLst>
            </p:cNvPr>
            <p:cNvSpPr/>
            <p:nvPr/>
          </p:nvSpPr>
          <p:spPr>
            <a:xfrm>
              <a:off x="618700" y="3922058"/>
              <a:ext cx="96714" cy="45719"/>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EC25B40-5402-4BFB-D580-A41AB167FDA0}"/>
                </a:ext>
              </a:extLst>
            </p:cNvPr>
            <p:cNvSpPr/>
            <p:nvPr/>
          </p:nvSpPr>
          <p:spPr>
            <a:xfrm>
              <a:off x="749805" y="3922058"/>
              <a:ext cx="96714" cy="45719"/>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20A36AA-3241-AEA8-EF31-1C577F2E1BF4}"/>
                </a:ext>
              </a:extLst>
            </p:cNvPr>
            <p:cNvSpPr/>
            <p:nvPr/>
          </p:nvSpPr>
          <p:spPr>
            <a:xfrm>
              <a:off x="876146" y="3922058"/>
              <a:ext cx="96714" cy="45719"/>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E88E3E0C-18E2-DCDB-E4BA-07709A3DA3BC}"/>
                </a:ext>
              </a:extLst>
            </p:cNvPr>
            <p:cNvCxnSpPr/>
            <p:nvPr/>
          </p:nvCxnSpPr>
          <p:spPr>
            <a:xfrm>
              <a:off x="572587" y="3978349"/>
              <a:ext cx="4440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79F99B-9904-EA09-5F32-B478CC34104A}"/>
                </a:ext>
              </a:extLst>
            </p:cNvPr>
            <p:cNvCxnSpPr>
              <a:cxnSpLocks/>
            </p:cNvCxnSpPr>
            <p:nvPr/>
          </p:nvCxnSpPr>
          <p:spPr>
            <a:xfrm>
              <a:off x="585287" y="3660849"/>
              <a:ext cx="4180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DE85CEB-F57E-FEDA-1565-8EE4DFEE8F8E}"/>
                </a:ext>
              </a:extLst>
            </p:cNvPr>
            <p:cNvCxnSpPr>
              <a:cxnSpLocks/>
            </p:cNvCxnSpPr>
            <p:nvPr/>
          </p:nvCxnSpPr>
          <p:spPr>
            <a:xfrm>
              <a:off x="673409" y="3660849"/>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673375-E961-561A-4A8B-2644016596A7}"/>
                </a:ext>
              </a:extLst>
            </p:cNvPr>
            <p:cNvCxnSpPr>
              <a:cxnSpLocks/>
            </p:cNvCxnSpPr>
            <p:nvPr/>
          </p:nvCxnSpPr>
          <p:spPr>
            <a:xfrm>
              <a:off x="797777" y="3657662"/>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564626-2B44-632A-61B2-CEA476E2CCA2}"/>
                </a:ext>
              </a:extLst>
            </p:cNvPr>
            <p:cNvCxnSpPr>
              <a:cxnSpLocks/>
            </p:cNvCxnSpPr>
            <p:nvPr/>
          </p:nvCxnSpPr>
          <p:spPr>
            <a:xfrm>
              <a:off x="927679" y="3657662"/>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0D2629-E93F-4071-37A5-B7ED4AE6160C}"/>
                </a:ext>
              </a:extLst>
            </p:cNvPr>
            <p:cNvCxnSpPr>
              <a:cxnSpLocks/>
            </p:cNvCxnSpPr>
            <p:nvPr/>
          </p:nvCxnSpPr>
          <p:spPr>
            <a:xfrm>
              <a:off x="671821" y="3365168"/>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D8E40E-A9DC-D594-516A-D8B3D08825FE}"/>
                </a:ext>
              </a:extLst>
            </p:cNvPr>
            <p:cNvCxnSpPr>
              <a:cxnSpLocks/>
            </p:cNvCxnSpPr>
            <p:nvPr/>
          </p:nvCxnSpPr>
          <p:spPr>
            <a:xfrm>
              <a:off x="799364" y="3365168"/>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60357F-D861-82CC-EB66-5655A4505BE0}"/>
                </a:ext>
              </a:extLst>
            </p:cNvPr>
            <p:cNvCxnSpPr>
              <a:cxnSpLocks/>
            </p:cNvCxnSpPr>
            <p:nvPr/>
          </p:nvCxnSpPr>
          <p:spPr>
            <a:xfrm>
              <a:off x="923733" y="3365168"/>
              <a:ext cx="0" cy="1141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FBEE626-1620-9435-955B-0F13AC9523AB}"/>
                </a:ext>
              </a:extLst>
            </p:cNvPr>
            <p:cNvSpPr/>
            <p:nvPr/>
          </p:nvSpPr>
          <p:spPr>
            <a:xfrm>
              <a:off x="630237" y="3432175"/>
              <a:ext cx="83582" cy="128045"/>
            </a:xfrm>
            <a:prstGeom prst="roundRect">
              <a:avLst>
                <a:gd name="adj" fmla="val 33761"/>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6F8678AA-28FE-5D8E-94DB-C66ED98A4FA1}"/>
                </a:ext>
              </a:extLst>
            </p:cNvPr>
            <p:cNvSpPr/>
            <p:nvPr/>
          </p:nvSpPr>
          <p:spPr>
            <a:xfrm>
              <a:off x="757067" y="3431196"/>
              <a:ext cx="83582" cy="128045"/>
            </a:xfrm>
            <a:prstGeom prst="roundRect">
              <a:avLst>
                <a:gd name="adj" fmla="val 33761"/>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B41A4179-B00F-BAA1-DA24-3C526921526A}"/>
                </a:ext>
              </a:extLst>
            </p:cNvPr>
            <p:cNvSpPr/>
            <p:nvPr/>
          </p:nvSpPr>
          <p:spPr>
            <a:xfrm>
              <a:off x="883897" y="3427042"/>
              <a:ext cx="83582" cy="128045"/>
            </a:xfrm>
            <a:prstGeom prst="roundRect">
              <a:avLst>
                <a:gd name="adj" fmla="val 33761"/>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Left Bracket 57">
              <a:extLst>
                <a:ext uri="{FF2B5EF4-FFF2-40B4-BE49-F238E27FC236}">
                  <a16:creationId xmlns:a16="http://schemas.microsoft.com/office/drawing/2014/main" id="{C8299739-94DB-1C81-83B9-18C5D1DA9642}"/>
                </a:ext>
              </a:extLst>
            </p:cNvPr>
            <p:cNvSpPr/>
            <p:nvPr/>
          </p:nvSpPr>
          <p:spPr>
            <a:xfrm rot="5400000">
              <a:off x="648114" y="3577223"/>
              <a:ext cx="45719" cy="4571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Left Bracket 58">
              <a:extLst>
                <a:ext uri="{FF2B5EF4-FFF2-40B4-BE49-F238E27FC236}">
                  <a16:creationId xmlns:a16="http://schemas.microsoft.com/office/drawing/2014/main" id="{F84E9D46-0745-9225-ECEF-07B6D2B0B63A}"/>
                </a:ext>
              </a:extLst>
            </p:cNvPr>
            <p:cNvSpPr/>
            <p:nvPr/>
          </p:nvSpPr>
          <p:spPr>
            <a:xfrm rot="5400000">
              <a:off x="777088" y="3576956"/>
              <a:ext cx="45719" cy="4571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Left Bracket 59">
              <a:extLst>
                <a:ext uri="{FF2B5EF4-FFF2-40B4-BE49-F238E27FC236}">
                  <a16:creationId xmlns:a16="http://schemas.microsoft.com/office/drawing/2014/main" id="{37999007-F566-71F8-B991-200E51101D1F}"/>
                </a:ext>
              </a:extLst>
            </p:cNvPr>
            <p:cNvSpPr/>
            <p:nvPr/>
          </p:nvSpPr>
          <p:spPr>
            <a:xfrm rot="5400000">
              <a:off x="898982" y="3573341"/>
              <a:ext cx="45719" cy="4571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Rectangle: Top Corners Rounded 60">
              <a:extLst>
                <a:ext uri="{FF2B5EF4-FFF2-40B4-BE49-F238E27FC236}">
                  <a16:creationId xmlns:a16="http://schemas.microsoft.com/office/drawing/2014/main" id="{3DBAAEE2-900C-6933-33A2-FCBF7580B67F}"/>
                </a:ext>
              </a:extLst>
            </p:cNvPr>
            <p:cNvSpPr/>
            <p:nvPr/>
          </p:nvSpPr>
          <p:spPr>
            <a:xfrm>
              <a:off x="1092572" y="3775866"/>
              <a:ext cx="117833" cy="271487"/>
            </a:xfrm>
            <a:prstGeom prst="round2SameRect">
              <a:avLst>
                <a:gd name="adj1" fmla="val 41288"/>
                <a:gd name="adj2" fmla="val 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Hexagon 61">
              <a:extLst>
                <a:ext uri="{FF2B5EF4-FFF2-40B4-BE49-F238E27FC236}">
                  <a16:creationId xmlns:a16="http://schemas.microsoft.com/office/drawing/2014/main" id="{933CBE29-E4BD-7839-DB6E-5B21D01927B4}"/>
                </a:ext>
              </a:extLst>
            </p:cNvPr>
            <p:cNvSpPr/>
            <p:nvPr/>
          </p:nvSpPr>
          <p:spPr>
            <a:xfrm>
              <a:off x="887028" y="3365168"/>
              <a:ext cx="77273" cy="63832"/>
            </a:xfrm>
            <a:prstGeom prst="hexagon">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Hexagon 62">
              <a:extLst>
                <a:ext uri="{FF2B5EF4-FFF2-40B4-BE49-F238E27FC236}">
                  <a16:creationId xmlns:a16="http://schemas.microsoft.com/office/drawing/2014/main" id="{62DC53BD-220E-405B-0D97-0C11A7CF4D0B}"/>
                </a:ext>
              </a:extLst>
            </p:cNvPr>
            <p:cNvSpPr/>
            <p:nvPr/>
          </p:nvSpPr>
          <p:spPr>
            <a:xfrm>
              <a:off x="1112992" y="3365652"/>
              <a:ext cx="77273" cy="63832"/>
            </a:xfrm>
            <a:prstGeom prst="hexagon">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4" name="Straight Connector 1023">
              <a:extLst>
                <a:ext uri="{FF2B5EF4-FFF2-40B4-BE49-F238E27FC236}">
                  <a16:creationId xmlns:a16="http://schemas.microsoft.com/office/drawing/2014/main" id="{E8FB203B-463D-DC71-2408-0D822F6F9C46}"/>
                </a:ext>
              </a:extLst>
            </p:cNvPr>
            <p:cNvCxnSpPr>
              <a:cxnSpLocks/>
            </p:cNvCxnSpPr>
            <p:nvPr/>
          </p:nvCxnSpPr>
          <p:spPr>
            <a:xfrm>
              <a:off x="964301" y="3398673"/>
              <a:ext cx="148691" cy="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5" name="Left Bracket 1024">
              <a:extLst>
                <a:ext uri="{FF2B5EF4-FFF2-40B4-BE49-F238E27FC236}">
                  <a16:creationId xmlns:a16="http://schemas.microsoft.com/office/drawing/2014/main" id="{AED4E76D-A055-6C3F-830C-2FE91126B585}"/>
                </a:ext>
              </a:extLst>
            </p:cNvPr>
            <p:cNvSpPr/>
            <p:nvPr/>
          </p:nvSpPr>
          <p:spPr>
            <a:xfrm rot="5400000">
              <a:off x="1130010" y="3731289"/>
              <a:ext cx="45719" cy="4571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26" name="Straight Connector 1025">
              <a:extLst>
                <a:ext uri="{FF2B5EF4-FFF2-40B4-BE49-F238E27FC236}">
                  <a16:creationId xmlns:a16="http://schemas.microsoft.com/office/drawing/2014/main" id="{26A3025F-1EE8-4C7B-3526-5CCF92747548}"/>
                </a:ext>
              </a:extLst>
            </p:cNvPr>
            <p:cNvCxnSpPr>
              <a:cxnSpLocks/>
              <a:endCxn id="1025" idx="1"/>
            </p:cNvCxnSpPr>
            <p:nvPr/>
          </p:nvCxnSpPr>
          <p:spPr>
            <a:xfrm>
              <a:off x="1151488" y="3434000"/>
              <a:ext cx="1381" cy="2972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0A4EBAC7-8B9D-AD2C-EFE0-43A63C20A537}"/>
                </a:ext>
              </a:extLst>
            </p:cNvPr>
            <p:cNvCxnSpPr>
              <a:cxnSpLocks/>
            </p:cNvCxnSpPr>
            <p:nvPr/>
          </p:nvCxnSpPr>
          <p:spPr>
            <a:xfrm>
              <a:off x="1110208" y="3445711"/>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D78F529E-C11B-674D-AB0A-F4189B985736}"/>
                </a:ext>
              </a:extLst>
            </p:cNvPr>
            <p:cNvCxnSpPr>
              <a:cxnSpLocks/>
            </p:cNvCxnSpPr>
            <p:nvPr/>
          </p:nvCxnSpPr>
          <p:spPr>
            <a:xfrm>
              <a:off x="1110208" y="3482977"/>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3A5190D3-1606-11AF-D943-35EBDE744130}"/>
                </a:ext>
              </a:extLst>
            </p:cNvPr>
            <p:cNvCxnSpPr>
              <a:cxnSpLocks/>
            </p:cNvCxnSpPr>
            <p:nvPr/>
          </p:nvCxnSpPr>
          <p:spPr>
            <a:xfrm>
              <a:off x="1110208" y="3520243"/>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93BFC68A-3285-F249-BD7D-65FAF2F10F55}"/>
                </a:ext>
              </a:extLst>
            </p:cNvPr>
            <p:cNvCxnSpPr>
              <a:cxnSpLocks/>
            </p:cNvCxnSpPr>
            <p:nvPr/>
          </p:nvCxnSpPr>
          <p:spPr>
            <a:xfrm>
              <a:off x="1110208" y="3557509"/>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6D9A77F-0C46-ECC8-FA16-F7BFCA9E381B}"/>
                </a:ext>
              </a:extLst>
            </p:cNvPr>
            <p:cNvCxnSpPr>
              <a:cxnSpLocks/>
            </p:cNvCxnSpPr>
            <p:nvPr/>
          </p:nvCxnSpPr>
          <p:spPr>
            <a:xfrm>
              <a:off x="1110208" y="3594775"/>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3E859277-14D7-697C-16A8-650369145926}"/>
                </a:ext>
              </a:extLst>
            </p:cNvPr>
            <p:cNvCxnSpPr>
              <a:cxnSpLocks/>
            </p:cNvCxnSpPr>
            <p:nvPr/>
          </p:nvCxnSpPr>
          <p:spPr>
            <a:xfrm>
              <a:off x="1110208" y="3632041"/>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882E537-D10B-95E8-85CB-51E1E03FD704}"/>
                </a:ext>
              </a:extLst>
            </p:cNvPr>
            <p:cNvCxnSpPr>
              <a:cxnSpLocks/>
            </p:cNvCxnSpPr>
            <p:nvPr/>
          </p:nvCxnSpPr>
          <p:spPr>
            <a:xfrm>
              <a:off x="1110208" y="3669307"/>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ADD9188C-DF77-4D3D-210C-EA3B1B851446}"/>
                </a:ext>
              </a:extLst>
            </p:cNvPr>
            <p:cNvCxnSpPr>
              <a:cxnSpLocks/>
            </p:cNvCxnSpPr>
            <p:nvPr/>
          </p:nvCxnSpPr>
          <p:spPr>
            <a:xfrm>
              <a:off x="1110208" y="3706573"/>
              <a:ext cx="819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BE135D66-08C2-EA12-BC45-743DAA06EEAC}"/>
                </a:ext>
              </a:extLst>
            </p:cNvPr>
            <p:cNvCxnSpPr>
              <a:cxnSpLocks/>
            </p:cNvCxnSpPr>
            <p:nvPr/>
          </p:nvCxnSpPr>
          <p:spPr>
            <a:xfrm>
              <a:off x="1092572" y="3944917"/>
              <a:ext cx="11203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F3562D5F-CD8D-3458-D20D-E91F1C1FA426}"/>
                </a:ext>
              </a:extLst>
            </p:cNvPr>
            <p:cNvCxnSpPr>
              <a:cxnSpLocks/>
            </p:cNvCxnSpPr>
            <p:nvPr/>
          </p:nvCxnSpPr>
          <p:spPr>
            <a:xfrm>
              <a:off x="1098313" y="3978349"/>
              <a:ext cx="11203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9" name="Rectangle 1048">
            <a:extLst>
              <a:ext uri="{FF2B5EF4-FFF2-40B4-BE49-F238E27FC236}">
                <a16:creationId xmlns:a16="http://schemas.microsoft.com/office/drawing/2014/main" id="{58F126EC-EB8F-21F7-DDBF-E72AB4E146F7}"/>
              </a:ext>
            </a:extLst>
          </p:cNvPr>
          <p:cNvSpPr/>
          <p:nvPr/>
        </p:nvSpPr>
        <p:spPr>
          <a:xfrm>
            <a:off x="476712" y="2642064"/>
            <a:ext cx="2658282" cy="175103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It forecasts where there is capacity, where more is needed, and where flexibility services might be needed.</a:t>
            </a:r>
          </a:p>
        </p:txBody>
      </p:sp>
      <p:sp>
        <p:nvSpPr>
          <p:cNvPr id="1050" name="Rectangle 1049">
            <a:extLst>
              <a:ext uri="{FF2B5EF4-FFF2-40B4-BE49-F238E27FC236}">
                <a16:creationId xmlns:a16="http://schemas.microsoft.com/office/drawing/2014/main" id="{D280B173-2412-0B93-08DE-282DD8221CDB}"/>
              </a:ext>
            </a:extLst>
          </p:cNvPr>
          <p:cNvSpPr/>
          <p:nvPr/>
        </p:nvSpPr>
        <p:spPr>
          <a:xfrm>
            <a:off x="3409072" y="2638085"/>
            <a:ext cx="2658282" cy="175103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It considers all four of the DFES scenarios. The ‘Consumer Transformation’ scenario is considered most likely.</a:t>
            </a:r>
          </a:p>
        </p:txBody>
      </p:sp>
      <p:sp>
        <p:nvSpPr>
          <p:cNvPr id="1051" name="Rectangle 1050">
            <a:extLst>
              <a:ext uri="{FF2B5EF4-FFF2-40B4-BE49-F238E27FC236}">
                <a16:creationId xmlns:a16="http://schemas.microsoft.com/office/drawing/2014/main" id="{395041BA-A9DF-EA90-9F76-33A87E0C8C8B}"/>
              </a:ext>
            </a:extLst>
          </p:cNvPr>
          <p:cNvSpPr/>
          <p:nvPr/>
        </p:nvSpPr>
        <p:spPr>
          <a:xfrm>
            <a:off x="6341432" y="2634106"/>
            <a:ext cx="2658282" cy="175103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The faster we decarbonise, the faster constraints might bite – i.e. they’re a limiting factor on the pace of decarbonisation.</a:t>
            </a:r>
          </a:p>
        </p:txBody>
      </p:sp>
      <p:sp>
        <p:nvSpPr>
          <p:cNvPr id="1052" name="Rectangle 1051">
            <a:extLst>
              <a:ext uri="{FF2B5EF4-FFF2-40B4-BE49-F238E27FC236}">
                <a16:creationId xmlns:a16="http://schemas.microsoft.com/office/drawing/2014/main" id="{7B5F7FFC-5E50-06A6-BE66-9972B88816AC}"/>
              </a:ext>
            </a:extLst>
          </p:cNvPr>
          <p:cNvSpPr/>
          <p:nvPr/>
        </p:nvSpPr>
        <p:spPr>
          <a:xfrm>
            <a:off x="9273793" y="2630127"/>
            <a:ext cx="2658282" cy="175103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We show here the earliest date constraints could bite, which is not necessarily the most likely date.</a:t>
            </a:r>
          </a:p>
        </p:txBody>
      </p:sp>
    </p:spTree>
    <p:extLst>
      <p:ext uri="{BB962C8B-B14F-4D97-AF65-F5344CB8AC3E}">
        <p14:creationId xmlns:p14="http://schemas.microsoft.com/office/powerpoint/2010/main" val="42645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EA95A8-DFFC-C19A-FA69-61F9CC3549C7}"/>
              </a:ext>
            </a:extLst>
          </p:cNvPr>
          <p:cNvGraphicFramePr>
            <a:graphicFrameLocks noGrp="1"/>
          </p:cNvGraphicFramePr>
          <p:nvPr>
            <p:extLst>
              <p:ext uri="{D42A27DB-BD31-4B8C-83A1-F6EECF244321}">
                <p14:modId xmlns:p14="http://schemas.microsoft.com/office/powerpoint/2010/main" val="1311649275"/>
              </p:ext>
            </p:extLst>
          </p:nvPr>
        </p:nvGraphicFramePr>
        <p:xfrm>
          <a:off x="0" y="0"/>
          <a:ext cx="12191995" cy="6857991"/>
        </p:xfrm>
        <a:graphic>
          <a:graphicData uri="http://schemas.openxmlformats.org/drawingml/2006/table">
            <a:tbl>
              <a:tblPr/>
              <a:tblGrid>
                <a:gridCol w="881883">
                  <a:extLst>
                    <a:ext uri="{9D8B030D-6E8A-4147-A177-3AD203B41FA5}">
                      <a16:colId xmlns:a16="http://schemas.microsoft.com/office/drawing/2014/main" val="3736319711"/>
                    </a:ext>
                  </a:extLst>
                </a:gridCol>
                <a:gridCol w="251336">
                  <a:extLst>
                    <a:ext uri="{9D8B030D-6E8A-4147-A177-3AD203B41FA5}">
                      <a16:colId xmlns:a16="http://schemas.microsoft.com/office/drawing/2014/main" val="3130782667"/>
                    </a:ext>
                  </a:extLst>
                </a:gridCol>
                <a:gridCol w="251336">
                  <a:extLst>
                    <a:ext uri="{9D8B030D-6E8A-4147-A177-3AD203B41FA5}">
                      <a16:colId xmlns:a16="http://schemas.microsoft.com/office/drawing/2014/main" val="1293932749"/>
                    </a:ext>
                  </a:extLst>
                </a:gridCol>
                <a:gridCol w="251336">
                  <a:extLst>
                    <a:ext uri="{9D8B030D-6E8A-4147-A177-3AD203B41FA5}">
                      <a16:colId xmlns:a16="http://schemas.microsoft.com/office/drawing/2014/main" val="3793169129"/>
                    </a:ext>
                  </a:extLst>
                </a:gridCol>
                <a:gridCol w="251336">
                  <a:extLst>
                    <a:ext uri="{9D8B030D-6E8A-4147-A177-3AD203B41FA5}">
                      <a16:colId xmlns:a16="http://schemas.microsoft.com/office/drawing/2014/main" val="2883955168"/>
                    </a:ext>
                  </a:extLst>
                </a:gridCol>
                <a:gridCol w="251336">
                  <a:extLst>
                    <a:ext uri="{9D8B030D-6E8A-4147-A177-3AD203B41FA5}">
                      <a16:colId xmlns:a16="http://schemas.microsoft.com/office/drawing/2014/main" val="2082276949"/>
                    </a:ext>
                  </a:extLst>
                </a:gridCol>
                <a:gridCol w="251336">
                  <a:extLst>
                    <a:ext uri="{9D8B030D-6E8A-4147-A177-3AD203B41FA5}">
                      <a16:colId xmlns:a16="http://schemas.microsoft.com/office/drawing/2014/main" val="515586234"/>
                    </a:ext>
                  </a:extLst>
                </a:gridCol>
                <a:gridCol w="251336">
                  <a:extLst>
                    <a:ext uri="{9D8B030D-6E8A-4147-A177-3AD203B41FA5}">
                      <a16:colId xmlns:a16="http://schemas.microsoft.com/office/drawing/2014/main" val="3250258270"/>
                    </a:ext>
                  </a:extLst>
                </a:gridCol>
                <a:gridCol w="251336">
                  <a:extLst>
                    <a:ext uri="{9D8B030D-6E8A-4147-A177-3AD203B41FA5}">
                      <a16:colId xmlns:a16="http://schemas.microsoft.com/office/drawing/2014/main" val="683906796"/>
                    </a:ext>
                  </a:extLst>
                </a:gridCol>
                <a:gridCol w="251336">
                  <a:extLst>
                    <a:ext uri="{9D8B030D-6E8A-4147-A177-3AD203B41FA5}">
                      <a16:colId xmlns:a16="http://schemas.microsoft.com/office/drawing/2014/main" val="1775355562"/>
                    </a:ext>
                  </a:extLst>
                </a:gridCol>
                <a:gridCol w="251336">
                  <a:extLst>
                    <a:ext uri="{9D8B030D-6E8A-4147-A177-3AD203B41FA5}">
                      <a16:colId xmlns:a16="http://schemas.microsoft.com/office/drawing/2014/main" val="2715095549"/>
                    </a:ext>
                  </a:extLst>
                </a:gridCol>
                <a:gridCol w="251336">
                  <a:extLst>
                    <a:ext uri="{9D8B030D-6E8A-4147-A177-3AD203B41FA5}">
                      <a16:colId xmlns:a16="http://schemas.microsoft.com/office/drawing/2014/main" val="2104940275"/>
                    </a:ext>
                  </a:extLst>
                </a:gridCol>
                <a:gridCol w="251336">
                  <a:extLst>
                    <a:ext uri="{9D8B030D-6E8A-4147-A177-3AD203B41FA5}">
                      <a16:colId xmlns:a16="http://schemas.microsoft.com/office/drawing/2014/main" val="1194523218"/>
                    </a:ext>
                  </a:extLst>
                </a:gridCol>
                <a:gridCol w="251336">
                  <a:extLst>
                    <a:ext uri="{9D8B030D-6E8A-4147-A177-3AD203B41FA5}">
                      <a16:colId xmlns:a16="http://schemas.microsoft.com/office/drawing/2014/main" val="207271322"/>
                    </a:ext>
                  </a:extLst>
                </a:gridCol>
                <a:gridCol w="251336">
                  <a:extLst>
                    <a:ext uri="{9D8B030D-6E8A-4147-A177-3AD203B41FA5}">
                      <a16:colId xmlns:a16="http://schemas.microsoft.com/office/drawing/2014/main" val="3857247121"/>
                    </a:ext>
                  </a:extLst>
                </a:gridCol>
                <a:gridCol w="69813">
                  <a:extLst>
                    <a:ext uri="{9D8B030D-6E8A-4147-A177-3AD203B41FA5}">
                      <a16:colId xmlns:a16="http://schemas.microsoft.com/office/drawing/2014/main" val="4099411809"/>
                    </a:ext>
                  </a:extLst>
                </a:gridCol>
                <a:gridCol w="273278">
                  <a:extLst>
                    <a:ext uri="{9D8B030D-6E8A-4147-A177-3AD203B41FA5}">
                      <a16:colId xmlns:a16="http://schemas.microsoft.com/office/drawing/2014/main" val="3830585312"/>
                    </a:ext>
                  </a:extLst>
                </a:gridCol>
                <a:gridCol w="273278">
                  <a:extLst>
                    <a:ext uri="{9D8B030D-6E8A-4147-A177-3AD203B41FA5}">
                      <a16:colId xmlns:a16="http://schemas.microsoft.com/office/drawing/2014/main" val="2216671545"/>
                    </a:ext>
                  </a:extLst>
                </a:gridCol>
                <a:gridCol w="273278">
                  <a:extLst>
                    <a:ext uri="{9D8B030D-6E8A-4147-A177-3AD203B41FA5}">
                      <a16:colId xmlns:a16="http://schemas.microsoft.com/office/drawing/2014/main" val="2900202933"/>
                    </a:ext>
                  </a:extLst>
                </a:gridCol>
                <a:gridCol w="273278">
                  <a:extLst>
                    <a:ext uri="{9D8B030D-6E8A-4147-A177-3AD203B41FA5}">
                      <a16:colId xmlns:a16="http://schemas.microsoft.com/office/drawing/2014/main" val="3440086478"/>
                    </a:ext>
                  </a:extLst>
                </a:gridCol>
                <a:gridCol w="273278">
                  <a:extLst>
                    <a:ext uri="{9D8B030D-6E8A-4147-A177-3AD203B41FA5}">
                      <a16:colId xmlns:a16="http://schemas.microsoft.com/office/drawing/2014/main" val="3874104297"/>
                    </a:ext>
                  </a:extLst>
                </a:gridCol>
                <a:gridCol w="273278">
                  <a:extLst>
                    <a:ext uri="{9D8B030D-6E8A-4147-A177-3AD203B41FA5}">
                      <a16:colId xmlns:a16="http://schemas.microsoft.com/office/drawing/2014/main" val="3284292311"/>
                    </a:ext>
                  </a:extLst>
                </a:gridCol>
                <a:gridCol w="273278">
                  <a:extLst>
                    <a:ext uri="{9D8B030D-6E8A-4147-A177-3AD203B41FA5}">
                      <a16:colId xmlns:a16="http://schemas.microsoft.com/office/drawing/2014/main" val="1750702355"/>
                    </a:ext>
                  </a:extLst>
                </a:gridCol>
                <a:gridCol w="273278">
                  <a:extLst>
                    <a:ext uri="{9D8B030D-6E8A-4147-A177-3AD203B41FA5}">
                      <a16:colId xmlns:a16="http://schemas.microsoft.com/office/drawing/2014/main" val="3149945427"/>
                    </a:ext>
                  </a:extLst>
                </a:gridCol>
                <a:gridCol w="273278">
                  <a:extLst>
                    <a:ext uri="{9D8B030D-6E8A-4147-A177-3AD203B41FA5}">
                      <a16:colId xmlns:a16="http://schemas.microsoft.com/office/drawing/2014/main" val="3644843230"/>
                    </a:ext>
                  </a:extLst>
                </a:gridCol>
                <a:gridCol w="273278">
                  <a:extLst>
                    <a:ext uri="{9D8B030D-6E8A-4147-A177-3AD203B41FA5}">
                      <a16:colId xmlns:a16="http://schemas.microsoft.com/office/drawing/2014/main" val="447891220"/>
                    </a:ext>
                  </a:extLst>
                </a:gridCol>
                <a:gridCol w="273278">
                  <a:extLst>
                    <a:ext uri="{9D8B030D-6E8A-4147-A177-3AD203B41FA5}">
                      <a16:colId xmlns:a16="http://schemas.microsoft.com/office/drawing/2014/main" val="4120720883"/>
                    </a:ext>
                  </a:extLst>
                </a:gridCol>
                <a:gridCol w="273278">
                  <a:extLst>
                    <a:ext uri="{9D8B030D-6E8A-4147-A177-3AD203B41FA5}">
                      <a16:colId xmlns:a16="http://schemas.microsoft.com/office/drawing/2014/main" val="1443844550"/>
                    </a:ext>
                  </a:extLst>
                </a:gridCol>
                <a:gridCol w="273278">
                  <a:extLst>
                    <a:ext uri="{9D8B030D-6E8A-4147-A177-3AD203B41FA5}">
                      <a16:colId xmlns:a16="http://schemas.microsoft.com/office/drawing/2014/main" val="2305838380"/>
                    </a:ext>
                  </a:extLst>
                </a:gridCol>
                <a:gridCol w="273278">
                  <a:extLst>
                    <a:ext uri="{9D8B030D-6E8A-4147-A177-3AD203B41FA5}">
                      <a16:colId xmlns:a16="http://schemas.microsoft.com/office/drawing/2014/main" val="611210284"/>
                    </a:ext>
                  </a:extLst>
                </a:gridCol>
                <a:gridCol w="68775">
                  <a:extLst>
                    <a:ext uri="{9D8B030D-6E8A-4147-A177-3AD203B41FA5}">
                      <a16:colId xmlns:a16="http://schemas.microsoft.com/office/drawing/2014/main" val="1244543797"/>
                    </a:ext>
                  </a:extLst>
                </a:gridCol>
                <a:gridCol w="273352">
                  <a:extLst>
                    <a:ext uri="{9D8B030D-6E8A-4147-A177-3AD203B41FA5}">
                      <a16:colId xmlns:a16="http://schemas.microsoft.com/office/drawing/2014/main" val="755316399"/>
                    </a:ext>
                  </a:extLst>
                </a:gridCol>
                <a:gridCol w="273352">
                  <a:extLst>
                    <a:ext uri="{9D8B030D-6E8A-4147-A177-3AD203B41FA5}">
                      <a16:colId xmlns:a16="http://schemas.microsoft.com/office/drawing/2014/main" val="2820969703"/>
                    </a:ext>
                  </a:extLst>
                </a:gridCol>
                <a:gridCol w="273352">
                  <a:extLst>
                    <a:ext uri="{9D8B030D-6E8A-4147-A177-3AD203B41FA5}">
                      <a16:colId xmlns:a16="http://schemas.microsoft.com/office/drawing/2014/main" val="1944210376"/>
                    </a:ext>
                  </a:extLst>
                </a:gridCol>
                <a:gridCol w="273352">
                  <a:extLst>
                    <a:ext uri="{9D8B030D-6E8A-4147-A177-3AD203B41FA5}">
                      <a16:colId xmlns:a16="http://schemas.microsoft.com/office/drawing/2014/main" val="1392153588"/>
                    </a:ext>
                  </a:extLst>
                </a:gridCol>
                <a:gridCol w="273352">
                  <a:extLst>
                    <a:ext uri="{9D8B030D-6E8A-4147-A177-3AD203B41FA5}">
                      <a16:colId xmlns:a16="http://schemas.microsoft.com/office/drawing/2014/main" val="1229331628"/>
                    </a:ext>
                  </a:extLst>
                </a:gridCol>
                <a:gridCol w="273352">
                  <a:extLst>
                    <a:ext uri="{9D8B030D-6E8A-4147-A177-3AD203B41FA5}">
                      <a16:colId xmlns:a16="http://schemas.microsoft.com/office/drawing/2014/main" val="1766683257"/>
                    </a:ext>
                  </a:extLst>
                </a:gridCol>
                <a:gridCol w="273352">
                  <a:extLst>
                    <a:ext uri="{9D8B030D-6E8A-4147-A177-3AD203B41FA5}">
                      <a16:colId xmlns:a16="http://schemas.microsoft.com/office/drawing/2014/main" val="2265928815"/>
                    </a:ext>
                  </a:extLst>
                </a:gridCol>
                <a:gridCol w="273352">
                  <a:extLst>
                    <a:ext uri="{9D8B030D-6E8A-4147-A177-3AD203B41FA5}">
                      <a16:colId xmlns:a16="http://schemas.microsoft.com/office/drawing/2014/main" val="63662489"/>
                    </a:ext>
                  </a:extLst>
                </a:gridCol>
                <a:gridCol w="273352">
                  <a:extLst>
                    <a:ext uri="{9D8B030D-6E8A-4147-A177-3AD203B41FA5}">
                      <a16:colId xmlns:a16="http://schemas.microsoft.com/office/drawing/2014/main" val="2391124827"/>
                    </a:ext>
                  </a:extLst>
                </a:gridCol>
                <a:gridCol w="273352">
                  <a:extLst>
                    <a:ext uri="{9D8B030D-6E8A-4147-A177-3AD203B41FA5}">
                      <a16:colId xmlns:a16="http://schemas.microsoft.com/office/drawing/2014/main" val="3439123790"/>
                    </a:ext>
                  </a:extLst>
                </a:gridCol>
                <a:gridCol w="273352">
                  <a:extLst>
                    <a:ext uri="{9D8B030D-6E8A-4147-A177-3AD203B41FA5}">
                      <a16:colId xmlns:a16="http://schemas.microsoft.com/office/drawing/2014/main" val="238532208"/>
                    </a:ext>
                  </a:extLst>
                </a:gridCol>
                <a:gridCol w="273352">
                  <a:extLst>
                    <a:ext uri="{9D8B030D-6E8A-4147-A177-3AD203B41FA5}">
                      <a16:colId xmlns:a16="http://schemas.microsoft.com/office/drawing/2014/main" val="2055346337"/>
                    </a:ext>
                  </a:extLst>
                </a:gridCol>
                <a:gridCol w="273352">
                  <a:extLst>
                    <a:ext uri="{9D8B030D-6E8A-4147-A177-3AD203B41FA5}">
                      <a16:colId xmlns:a16="http://schemas.microsoft.com/office/drawing/2014/main" val="1648881122"/>
                    </a:ext>
                  </a:extLst>
                </a:gridCol>
                <a:gridCol w="273352">
                  <a:extLst>
                    <a:ext uri="{9D8B030D-6E8A-4147-A177-3AD203B41FA5}">
                      <a16:colId xmlns:a16="http://schemas.microsoft.com/office/drawing/2014/main" val="417503297"/>
                    </a:ext>
                  </a:extLst>
                </a:gridCol>
              </a:tblGrid>
              <a:tr h="273526">
                <a:tc rowSpan="2">
                  <a:txBody>
                    <a:bodyPr/>
                    <a:lstStyle/>
                    <a:p>
                      <a:pPr algn="ctr" rtl="0" fontAlgn="ctr"/>
                      <a:r>
                        <a:rPr lang="en-GB" sz="11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BSP - DEMAND</a:t>
                      </a:r>
                    </a:p>
                  </a:txBody>
                  <a:tcPr marL="1850" marR="1850" marT="18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Winter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5B8E9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Summer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A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Spring/Autumn</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629C4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3876982"/>
                  </a:ext>
                </a:extLst>
              </a:tr>
              <a:tr h="428675">
                <a:tc vMerge="1">
                  <a:txBody>
                    <a:bodyPr/>
                    <a:lstStyle/>
                    <a:p>
                      <a:endParaRPr lang="en-GB"/>
                    </a:p>
                  </a:txBody>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l" rtl="0"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l" rtl="0"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rtl="0"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extLst>
                  <a:ext uri="{0D108BD9-81ED-4DB2-BD59-A6C34878D82A}">
                    <a16:rowId xmlns:a16="http://schemas.microsoft.com/office/drawing/2014/main" val="3901768180"/>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BOURNEMOUTH</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980921012"/>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CHICKERELL</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222883717"/>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CHRISTCHURCH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886913034"/>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LYTCHETT</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018309126"/>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MANNINGTON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09455077"/>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POOLE</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633006545"/>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REDHILL</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63303974"/>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SALISBURY</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83659462"/>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SHAFTESBURY</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628654807"/>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WAREHAM</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164069058"/>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YEOVIL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rtl="0"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4276810098"/>
                  </a:ext>
                </a:extLst>
              </a:tr>
              <a:tr h="111923">
                <a:tc>
                  <a:txBody>
                    <a:bodyPr/>
                    <a:lstStyle/>
                    <a:p>
                      <a:pPr algn="r"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573770"/>
                  </a:ext>
                </a:extLst>
              </a:tr>
              <a:tr h="273526">
                <a:tc rowSpan="2">
                  <a:txBody>
                    <a:bodyPr/>
                    <a:lstStyle/>
                    <a:p>
                      <a:pPr algn="ctr" fontAlgn="ctr"/>
                      <a:r>
                        <a:rPr lang="en-GB" sz="11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BSP - GENERATION</a:t>
                      </a:r>
                    </a:p>
                  </a:txBody>
                  <a:tcPr marL="1850" marR="1850" marT="18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Winter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5B8E9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Summer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A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Spring/Autumn</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629C4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862070"/>
                  </a:ext>
                </a:extLst>
              </a:tr>
              <a:tr h="428675">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extLst>
                  <a:ext uri="{0D108BD9-81ED-4DB2-BD59-A6C34878D82A}">
                    <a16:rowId xmlns:a16="http://schemas.microsoft.com/office/drawing/2014/main" val="2029105116"/>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BOURNEMOUTH</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950811942"/>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CHICKERELL</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728490086"/>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CHRISTCHURCH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896811853"/>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LYTCHETT</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369291864"/>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MANNINGTON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230336521"/>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POOLE</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073666199"/>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REDHILL</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406977882"/>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SALISBURY</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224393652"/>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SHAFTESBURY</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583566025"/>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WAREHAM</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654391159"/>
                  </a:ext>
                </a:extLst>
              </a:tr>
              <a:tr h="242803">
                <a:tc>
                  <a:txBody>
                    <a:bodyPr/>
                    <a:lstStyle/>
                    <a:p>
                      <a:pPr algn="r" rtl="0" fontAlgn="b"/>
                      <a:r>
                        <a:rPr lang="en-GB" sz="9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YEOVIL </a:t>
                      </a:r>
                    </a:p>
                  </a:txBody>
                  <a:tcPr marL="1850" marR="1850" marT="1850"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r>
                        <a:rPr lang="en-GB" sz="7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tc>
                  <a:txBody>
                    <a:bodyPr/>
                    <a:lstStyle/>
                    <a:p>
                      <a:pPr algn="ctr" fontAlgn="b"/>
                      <a:endParaRPr lang="en-GB" sz="700" b="0"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414605931"/>
                  </a:ext>
                </a:extLst>
              </a:tr>
            </a:tbl>
          </a:graphicData>
        </a:graphic>
      </p:graphicFrame>
    </p:spTree>
    <p:extLst>
      <p:ext uri="{BB962C8B-B14F-4D97-AF65-F5344CB8AC3E}">
        <p14:creationId xmlns:p14="http://schemas.microsoft.com/office/powerpoint/2010/main" val="7178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7F2FD959-68BC-037B-3E53-FA78794EB128}"/>
              </a:ext>
            </a:extLst>
          </p:cNvPr>
          <p:cNvGraphicFramePr>
            <a:graphicFrameLocks noGrp="1"/>
          </p:cNvGraphicFramePr>
          <p:nvPr>
            <p:extLst>
              <p:ext uri="{D42A27DB-BD31-4B8C-83A1-F6EECF244321}">
                <p14:modId xmlns:p14="http://schemas.microsoft.com/office/powerpoint/2010/main" val="2601282224"/>
              </p:ext>
            </p:extLst>
          </p:nvPr>
        </p:nvGraphicFramePr>
        <p:xfrm>
          <a:off x="15" y="-18837"/>
          <a:ext cx="12191985" cy="6876846"/>
        </p:xfrm>
        <a:graphic>
          <a:graphicData uri="http://schemas.openxmlformats.org/drawingml/2006/table">
            <a:tbl>
              <a:tblPr/>
              <a:tblGrid>
                <a:gridCol w="1583248">
                  <a:extLst>
                    <a:ext uri="{9D8B030D-6E8A-4147-A177-3AD203B41FA5}">
                      <a16:colId xmlns:a16="http://schemas.microsoft.com/office/drawing/2014/main" val="2712547269"/>
                    </a:ext>
                  </a:extLst>
                </a:gridCol>
                <a:gridCol w="137743">
                  <a:extLst>
                    <a:ext uri="{9D8B030D-6E8A-4147-A177-3AD203B41FA5}">
                      <a16:colId xmlns:a16="http://schemas.microsoft.com/office/drawing/2014/main" val="391442425"/>
                    </a:ext>
                  </a:extLst>
                </a:gridCol>
                <a:gridCol w="260338">
                  <a:extLst>
                    <a:ext uri="{9D8B030D-6E8A-4147-A177-3AD203B41FA5}">
                      <a16:colId xmlns:a16="http://schemas.microsoft.com/office/drawing/2014/main" val="3263253976"/>
                    </a:ext>
                  </a:extLst>
                </a:gridCol>
                <a:gridCol w="260338">
                  <a:extLst>
                    <a:ext uri="{9D8B030D-6E8A-4147-A177-3AD203B41FA5}">
                      <a16:colId xmlns:a16="http://schemas.microsoft.com/office/drawing/2014/main" val="2842062829"/>
                    </a:ext>
                  </a:extLst>
                </a:gridCol>
                <a:gridCol w="260338">
                  <a:extLst>
                    <a:ext uri="{9D8B030D-6E8A-4147-A177-3AD203B41FA5}">
                      <a16:colId xmlns:a16="http://schemas.microsoft.com/office/drawing/2014/main" val="961466776"/>
                    </a:ext>
                  </a:extLst>
                </a:gridCol>
                <a:gridCol w="260338">
                  <a:extLst>
                    <a:ext uri="{9D8B030D-6E8A-4147-A177-3AD203B41FA5}">
                      <a16:colId xmlns:a16="http://schemas.microsoft.com/office/drawing/2014/main" val="3770383343"/>
                    </a:ext>
                  </a:extLst>
                </a:gridCol>
                <a:gridCol w="260338">
                  <a:extLst>
                    <a:ext uri="{9D8B030D-6E8A-4147-A177-3AD203B41FA5}">
                      <a16:colId xmlns:a16="http://schemas.microsoft.com/office/drawing/2014/main" val="37701205"/>
                    </a:ext>
                  </a:extLst>
                </a:gridCol>
                <a:gridCol w="260338">
                  <a:extLst>
                    <a:ext uri="{9D8B030D-6E8A-4147-A177-3AD203B41FA5}">
                      <a16:colId xmlns:a16="http://schemas.microsoft.com/office/drawing/2014/main" val="1751710798"/>
                    </a:ext>
                  </a:extLst>
                </a:gridCol>
                <a:gridCol w="260338">
                  <a:extLst>
                    <a:ext uri="{9D8B030D-6E8A-4147-A177-3AD203B41FA5}">
                      <a16:colId xmlns:a16="http://schemas.microsoft.com/office/drawing/2014/main" val="1315361091"/>
                    </a:ext>
                  </a:extLst>
                </a:gridCol>
                <a:gridCol w="260338">
                  <a:extLst>
                    <a:ext uri="{9D8B030D-6E8A-4147-A177-3AD203B41FA5}">
                      <a16:colId xmlns:a16="http://schemas.microsoft.com/office/drawing/2014/main" val="4056403405"/>
                    </a:ext>
                  </a:extLst>
                </a:gridCol>
                <a:gridCol w="260338">
                  <a:extLst>
                    <a:ext uri="{9D8B030D-6E8A-4147-A177-3AD203B41FA5}">
                      <a16:colId xmlns:a16="http://schemas.microsoft.com/office/drawing/2014/main" val="1156630069"/>
                    </a:ext>
                  </a:extLst>
                </a:gridCol>
                <a:gridCol w="260338">
                  <a:extLst>
                    <a:ext uri="{9D8B030D-6E8A-4147-A177-3AD203B41FA5}">
                      <a16:colId xmlns:a16="http://schemas.microsoft.com/office/drawing/2014/main" val="1957686079"/>
                    </a:ext>
                  </a:extLst>
                </a:gridCol>
                <a:gridCol w="260338">
                  <a:extLst>
                    <a:ext uri="{9D8B030D-6E8A-4147-A177-3AD203B41FA5}">
                      <a16:colId xmlns:a16="http://schemas.microsoft.com/office/drawing/2014/main" val="1516667866"/>
                    </a:ext>
                  </a:extLst>
                </a:gridCol>
                <a:gridCol w="260338">
                  <a:extLst>
                    <a:ext uri="{9D8B030D-6E8A-4147-A177-3AD203B41FA5}">
                      <a16:colId xmlns:a16="http://schemas.microsoft.com/office/drawing/2014/main" val="1179324788"/>
                    </a:ext>
                  </a:extLst>
                </a:gridCol>
                <a:gridCol w="260338">
                  <a:extLst>
                    <a:ext uri="{9D8B030D-6E8A-4147-A177-3AD203B41FA5}">
                      <a16:colId xmlns:a16="http://schemas.microsoft.com/office/drawing/2014/main" val="2023652420"/>
                    </a:ext>
                  </a:extLst>
                </a:gridCol>
                <a:gridCol w="51618">
                  <a:extLst>
                    <a:ext uri="{9D8B030D-6E8A-4147-A177-3AD203B41FA5}">
                      <a16:colId xmlns:a16="http://schemas.microsoft.com/office/drawing/2014/main" val="3146530988"/>
                    </a:ext>
                  </a:extLst>
                </a:gridCol>
                <a:gridCol w="238474">
                  <a:extLst>
                    <a:ext uri="{9D8B030D-6E8A-4147-A177-3AD203B41FA5}">
                      <a16:colId xmlns:a16="http://schemas.microsoft.com/office/drawing/2014/main" val="800590058"/>
                    </a:ext>
                  </a:extLst>
                </a:gridCol>
                <a:gridCol w="238474">
                  <a:extLst>
                    <a:ext uri="{9D8B030D-6E8A-4147-A177-3AD203B41FA5}">
                      <a16:colId xmlns:a16="http://schemas.microsoft.com/office/drawing/2014/main" val="2407009582"/>
                    </a:ext>
                  </a:extLst>
                </a:gridCol>
                <a:gridCol w="238474">
                  <a:extLst>
                    <a:ext uri="{9D8B030D-6E8A-4147-A177-3AD203B41FA5}">
                      <a16:colId xmlns:a16="http://schemas.microsoft.com/office/drawing/2014/main" val="785905624"/>
                    </a:ext>
                  </a:extLst>
                </a:gridCol>
                <a:gridCol w="238474">
                  <a:extLst>
                    <a:ext uri="{9D8B030D-6E8A-4147-A177-3AD203B41FA5}">
                      <a16:colId xmlns:a16="http://schemas.microsoft.com/office/drawing/2014/main" val="50127840"/>
                    </a:ext>
                  </a:extLst>
                </a:gridCol>
                <a:gridCol w="238474">
                  <a:extLst>
                    <a:ext uri="{9D8B030D-6E8A-4147-A177-3AD203B41FA5}">
                      <a16:colId xmlns:a16="http://schemas.microsoft.com/office/drawing/2014/main" val="2851803555"/>
                    </a:ext>
                  </a:extLst>
                </a:gridCol>
                <a:gridCol w="238474">
                  <a:extLst>
                    <a:ext uri="{9D8B030D-6E8A-4147-A177-3AD203B41FA5}">
                      <a16:colId xmlns:a16="http://schemas.microsoft.com/office/drawing/2014/main" val="1494269911"/>
                    </a:ext>
                  </a:extLst>
                </a:gridCol>
                <a:gridCol w="238474">
                  <a:extLst>
                    <a:ext uri="{9D8B030D-6E8A-4147-A177-3AD203B41FA5}">
                      <a16:colId xmlns:a16="http://schemas.microsoft.com/office/drawing/2014/main" val="1849983764"/>
                    </a:ext>
                  </a:extLst>
                </a:gridCol>
                <a:gridCol w="238474">
                  <a:extLst>
                    <a:ext uri="{9D8B030D-6E8A-4147-A177-3AD203B41FA5}">
                      <a16:colId xmlns:a16="http://schemas.microsoft.com/office/drawing/2014/main" val="3013922671"/>
                    </a:ext>
                  </a:extLst>
                </a:gridCol>
                <a:gridCol w="238474">
                  <a:extLst>
                    <a:ext uri="{9D8B030D-6E8A-4147-A177-3AD203B41FA5}">
                      <a16:colId xmlns:a16="http://schemas.microsoft.com/office/drawing/2014/main" val="1172409101"/>
                    </a:ext>
                  </a:extLst>
                </a:gridCol>
                <a:gridCol w="238474">
                  <a:extLst>
                    <a:ext uri="{9D8B030D-6E8A-4147-A177-3AD203B41FA5}">
                      <a16:colId xmlns:a16="http://schemas.microsoft.com/office/drawing/2014/main" val="15446649"/>
                    </a:ext>
                  </a:extLst>
                </a:gridCol>
                <a:gridCol w="238474">
                  <a:extLst>
                    <a:ext uri="{9D8B030D-6E8A-4147-A177-3AD203B41FA5}">
                      <a16:colId xmlns:a16="http://schemas.microsoft.com/office/drawing/2014/main" val="3485570823"/>
                    </a:ext>
                  </a:extLst>
                </a:gridCol>
                <a:gridCol w="238474">
                  <a:extLst>
                    <a:ext uri="{9D8B030D-6E8A-4147-A177-3AD203B41FA5}">
                      <a16:colId xmlns:a16="http://schemas.microsoft.com/office/drawing/2014/main" val="1740614523"/>
                    </a:ext>
                  </a:extLst>
                </a:gridCol>
                <a:gridCol w="238474">
                  <a:extLst>
                    <a:ext uri="{9D8B030D-6E8A-4147-A177-3AD203B41FA5}">
                      <a16:colId xmlns:a16="http://schemas.microsoft.com/office/drawing/2014/main" val="3728431285"/>
                    </a:ext>
                  </a:extLst>
                </a:gridCol>
                <a:gridCol w="238474">
                  <a:extLst>
                    <a:ext uri="{9D8B030D-6E8A-4147-A177-3AD203B41FA5}">
                      <a16:colId xmlns:a16="http://schemas.microsoft.com/office/drawing/2014/main" val="1054622534"/>
                    </a:ext>
                  </a:extLst>
                </a:gridCol>
                <a:gridCol w="76842">
                  <a:extLst>
                    <a:ext uri="{9D8B030D-6E8A-4147-A177-3AD203B41FA5}">
                      <a16:colId xmlns:a16="http://schemas.microsoft.com/office/drawing/2014/main" val="2485810789"/>
                    </a:ext>
                  </a:extLst>
                </a:gridCol>
                <a:gridCol w="258536">
                  <a:extLst>
                    <a:ext uri="{9D8B030D-6E8A-4147-A177-3AD203B41FA5}">
                      <a16:colId xmlns:a16="http://schemas.microsoft.com/office/drawing/2014/main" val="2457246042"/>
                    </a:ext>
                  </a:extLst>
                </a:gridCol>
                <a:gridCol w="258536">
                  <a:extLst>
                    <a:ext uri="{9D8B030D-6E8A-4147-A177-3AD203B41FA5}">
                      <a16:colId xmlns:a16="http://schemas.microsoft.com/office/drawing/2014/main" val="490726397"/>
                    </a:ext>
                  </a:extLst>
                </a:gridCol>
                <a:gridCol w="258536">
                  <a:extLst>
                    <a:ext uri="{9D8B030D-6E8A-4147-A177-3AD203B41FA5}">
                      <a16:colId xmlns:a16="http://schemas.microsoft.com/office/drawing/2014/main" val="951302145"/>
                    </a:ext>
                  </a:extLst>
                </a:gridCol>
                <a:gridCol w="258536">
                  <a:extLst>
                    <a:ext uri="{9D8B030D-6E8A-4147-A177-3AD203B41FA5}">
                      <a16:colId xmlns:a16="http://schemas.microsoft.com/office/drawing/2014/main" val="2733799655"/>
                    </a:ext>
                  </a:extLst>
                </a:gridCol>
                <a:gridCol w="258536">
                  <a:extLst>
                    <a:ext uri="{9D8B030D-6E8A-4147-A177-3AD203B41FA5}">
                      <a16:colId xmlns:a16="http://schemas.microsoft.com/office/drawing/2014/main" val="2600910443"/>
                    </a:ext>
                  </a:extLst>
                </a:gridCol>
                <a:gridCol w="258536">
                  <a:extLst>
                    <a:ext uri="{9D8B030D-6E8A-4147-A177-3AD203B41FA5}">
                      <a16:colId xmlns:a16="http://schemas.microsoft.com/office/drawing/2014/main" val="2715832226"/>
                    </a:ext>
                  </a:extLst>
                </a:gridCol>
                <a:gridCol w="258536">
                  <a:extLst>
                    <a:ext uri="{9D8B030D-6E8A-4147-A177-3AD203B41FA5}">
                      <a16:colId xmlns:a16="http://schemas.microsoft.com/office/drawing/2014/main" val="1620919755"/>
                    </a:ext>
                  </a:extLst>
                </a:gridCol>
                <a:gridCol w="258536">
                  <a:extLst>
                    <a:ext uri="{9D8B030D-6E8A-4147-A177-3AD203B41FA5}">
                      <a16:colId xmlns:a16="http://schemas.microsoft.com/office/drawing/2014/main" val="1866140497"/>
                    </a:ext>
                  </a:extLst>
                </a:gridCol>
                <a:gridCol w="258536">
                  <a:extLst>
                    <a:ext uri="{9D8B030D-6E8A-4147-A177-3AD203B41FA5}">
                      <a16:colId xmlns:a16="http://schemas.microsoft.com/office/drawing/2014/main" val="2265830760"/>
                    </a:ext>
                  </a:extLst>
                </a:gridCol>
                <a:gridCol w="258536">
                  <a:extLst>
                    <a:ext uri="{9D8B030D-6E8A-4147-A177-3AD203B41FA5}">
                      <a16:colId xmlns:a16="http://schemas.microsoft.com/office/drawing/2014/main" val="144664427"/>
                    </a:ext>
                  </a:extLst>
                </a:gridCol>
                <a:gridCol w="258536">
                  <a:extLst>
                    <a:ext uri="{9D8B030D-6E8A-4147-A177-3AD203B41FA5}">
                      <a16:colId xmlns:a16="http://schemas.microsoft.com/office/drawing/2014/main" val="3787410034"/>
                    </a:ext>
                  </a:extLst>
                </a:gridCol>
                <a:gridCol w="258536">
                  <a:extLst>
                    <a:ext uri="{9D8B030D-6E8A-4147-A177-3AD203B41FA5}">
                      <a16:colId xmlns:a16="http://schemas.microsoft.com/office/drawing/2014/main" val="2271588967"/>
                    </a:ext>
                  </a:extLst>
                </a:gridCol>
                <a:gridCol w="258536">
                  <a:extLst>
                    <a:ext uri="{9D8B030D-6E8A-4147-A177-3AD203B41FA5}">
                      <a16:colId xmlns:a16="http://schemas.microsoft.com/office/drawing/2014/main" val="1674412871"/>
                    </a:ext>
                  </a:extLst>
                </a:gridCol>
                <a:gridCol w="258536">
                  <a:extLst>
                    <a:ext uri="{9D8B030D-6E8A-4147-A177-3AD203B41FA5}">
                      <a16:colId xmlns:a16="http://schemas.microsoft.com/office/drawing/2014/main" val="4259800679"/>
                    </a:ext>
                  </a:extLst>
                </a:gridCol>
              </a:tblGrid>
              <a:tr h="248443">
                <a:tc rowSpan="2">
                  <a:txBody>
                    <a:bodyPr/>
                    <a:lstStyle/>
                    <a:p>
                      <a:pPr algn="ctr" fontAlgn="ctr"/>
                      <a:r>
                        <a:rPr lang="en-GB" sz="18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PSS – DEMAND</a:t>
                      </a:r>
                    </a:p>
                  </a:txBody>
                  <a:tcPr marL="1850" marR="1850" marT="18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Winter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Summer</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Spring/Autumn</a:t>
                      </a:r>
                    </a:p>
                  </a:txBody>
                  <a:tcPr marL="1850" marR="1850" marT="18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1429810"/>
                  </a:ext>
                </a:extLst>
              </a:tr>
              <a:tr h="346176">
                <a:tc vMerge="1">
                  <a:txBody>
                    <a:bodyPr/>
                    <a:lstStyle/>
                    <a:p>
                      <a:endParaRPr lang="en-GB"/>
                    </a:p>
                  </a:txBody>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l"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l"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1850" marR="1850" marT="185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extLst>
                  <a:ext uri="{0D108BD9-81ED-4DB2-BD59-A6C34878D82A}">
                    <a16:rowId xmlns:a16="http://schemas.microsoft.com/office/drawing/2014/main" val="1339462186"/>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BLANDFORD</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66693093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BOURTON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31355562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BOVINGTON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521187992"/>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BUSHEY</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577816918"/>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CERNE ABBAS</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661104358"/>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CHARMINSTER</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831663846"/>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CHICKERELL</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725273217"/>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CHILTON CANTELLO</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288310316"/>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CHRISTCHURCH</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4280507983"/>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CORFE MULLEN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68415123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CREEKMOOR</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289182685"/>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DORCHESTER TOWN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470373062"/>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EAST HOWE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87582922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FERNDOWN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68347789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FORDINGBRIDGE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4998483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GILLINGHAM</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10058282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GUSSAGE ST MICHAEL</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48920392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HAMWORTHY</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267591895"/>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HENSTRIDGE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79754122"/>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HINTON MARTELL</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32019782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HOMINGTON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69026100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MAIDEN NEWTON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91461213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MANNINGTON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60862359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MILBORNE PORT</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7445625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Mill Lane, Ringwood</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4235021825"/>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MINCHINGTON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77072846"/>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PARKSTONE SOUTH</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243645301"/>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PIDDLETRENTHIDE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708082401"/>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PORTLAND</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2846268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PUDDLETOWN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50085008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PULHAM</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44921074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REDHILL</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629933049"/>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REDLANDS</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01433197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ROCKBOURNE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4282224686"/>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SHAFTESBURY</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96892862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SHERBORNE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139150413"/>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SHROTON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115680252"/>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SWANAGE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878062737"/>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TARRANT RUSHTON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332555387"/>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VERWOOD</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8578164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WAREHAM TOWN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802625438"/>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WEST HENDFORD</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54433225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WEST STOUR</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70670955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WEYMOUTH</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080259737"/>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WIMBORNE</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95445170"/>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WIMBORNE ST GILES</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65609577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WINCANTON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773130607"/>
                  </a:ext>
                </a:extLst>
              </a:tr>
              <a:tr h="109746">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WINTERBOURNE KINGSTON</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96427264"/>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YEOVIL</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684235617"/>
                  </a:ext>
                </a:extLst>
              </a:tr>
              <a:tr h="125969">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YETMINSTER</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r>
                        <a:rPr lang="en-GB" sz="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2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1850" marR="1850" marT="18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758080574"/>
                  </a:ext>
                </a:extLst>
              </a:tr>
            </a:tbl>
          </a:graphicData>
        </a:graphic>
      </p:graphicFrame>
    </p:spTree>
    <p:extLst>
      <p:ext uri="{BB962C8B-B14F-4D97-AF65-F5344CB8AC3E}">
        <p14:creationId xmlns:p14="http://schemas.microsoft.com/office/powerpoint/2010/main" val="32089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2C495C-9DA0-40AD-ED18-5A0C80723827}"/>
              </a:ext>
            </a:extLst>
          </p:cNvPr>
          <p:cNvGraphicFramePr>
            <a:graphicFrameLocks noGrp="1"/>
          </p:cNvGraphicFramePr>
          <p:nvPr>
            <p:extLst>
              <p:ext uri="{D42A27DB-BD31-4B8C-83A1-F6EECF244321}">
                <p14:modId xmlns:p14="http://schemas.microsoft.com/office/powerpoint/2010/main" val="1197882933"/>
              </p:ext>
            </p:extLst>
          </p:nvPr>
        </p:nvGraphicFramePr>
        <p:xfrm>
          <a:off x="1" y="-12700"/>
          <a:ext cx="12191983" cy="6877346"/>
        </p:xfrm>
        <a:graphic>
          <a:graphicData uri="http://schemas.openxmlformats.org/drawingml/2006/table">
            <a:tbl>
              <a:tblPr/>
              <a:tblGrid>
                <a:gridCol w="1460657">
                  <a:extLst>
                    <a:ext uri="{9D8B030D-6E8A-4147-A177-3AD203B41FA5}">
                      <a16:colId xmlns:a16="http://schemas.microsoft.com/office/drawing/2014/main" val="785120337"/>
                    </a:ext>
                  </a:extLst>
                </a:gridCol>
                <a:gridCol w="258524">
                  <a:extLst>
                    <a:ext uri="{9D8B030D-6E8A-4147-A177-3AD203B41FA5}">
                      <a16:colId xmlns:a16="http://schemas.microsoft.com/office/drawing/2014/main" val="1004273409"/>
                    </a:ext>
                  </a:extLst>
                </a:gridCol>
                <a:gridCol w="258524">
                  <a:extLst>
                    <a:ext uri="{9D8B030D-6E8A-4147-A177-3AD203B41FA5}">
                      <a16:colId xmlns:a16="http://schemas.microsoft.com/office/drawing/2014/main" val="931524811"/>
                    </a:ext>
                  </a:extLst>
                </a:gridCol>
                <a:gridCol w="258524">
                  <a:extLst>
                    <a:ext uri="{9D8B030D-6E8A-4147-A177-3AD203B41FA5}">
                      <a16:colId xmlns:a16="http://schemas.microsoft.com/office/drawing/2014/main" val="4072593910"/>
                    </a:ext>
                  </a:extLst>
                </a:gridCol>
                <a:gridCol w="258524">
                  <a:extLst>
                    <a:ext uri="{9D8B030D-6E8A-4147-A177-3AD203B41FA5}">
                      <a16:colId xmlns:a16="http://schemas.microsoft.com/office/drawing/2014/main" val="2906309369"/>
                    </a:ext>
                  </a:extLst>
                </a:gridCol>
                <a:gridCol w="258524">
                  <a:extLst>
                    <a:ext uri="{9D8B030D-6E8A-4147-A177-3AD203B41FA5}">
                      <a16:colId xmlns:a16="http://schemas.microsoft.com/office/drawing/2014/main" val="236186828"/>
                    </a:ext>
                  </a:extLst>
                </a:gridCol>
                <a:gridCol w="258524">
                  <a:extLst>
                    <a:ext uri="{9D8B030D-6E8A-4147-A177-3AD203B41FA5}">
                      <a16:colId xmlns:a16="http://schemas.microsoft.com/office/drawing/2014/main" val="3839453502"/>
                    </a:ext>
                  </a:extLst>
                </a:gridCol>
                <a:gridCol w="258524">
                  <a:extLst>
                    <a:ext uri="{9D8B030D-6E8A-4147-A177-3AD203B41FA5}">
                      <a16:colId xmlns:a16="http://schemas.microsoft.com/office/drawing/2014/main" val="1258515104"/>
                    </a:ext>
                  </a:extLst>
                </a:gridCol>
                <a:gridCol w="258524">
                  <a:extLst>
                    <a:ext uri="{9D8B030D-6E8A-4147-A177-3AD203B41FA5}">
                      <a16:colId xmlns:a16="http://schemas.microsoft.com/office/drawing/2014/main" val="1035973393"/>
                    </a:ext>
                  </a:extLst>
                </a:gridCol>
                <a:gridCol w="258524">
                  <a:extLst>
                    <a:ext uri="{9D8B030D-6E8A-4147-A177-3AD203B41FA5}">
                      <a16:colId xmlns:a16="http://schemas.microsoft.com/office/drawing/2014/main" val="4134326700"/>
                    </a:ext>
                  </a:extLst>
                </a:gridCol>
                <a:gridCol w="258524">
                  <a:extLst>
                    <a:ext uri="{9D8B030D-6E8A-4147-A177-3AD203B41FA5}">
                      <a16:colId xmlns:a16="http://schemas.microsoft.com/office/drawing/2014/main" val="2854677383"/>
                    </a:ext>
                  </a:extLst>
                </a:gridCol>
                <a:gridCol w="258524">
                  <a:extLst>
                    <a:ext uri="{9D8B030D-6E8A-4147-A177-3AD203B41FA5}">
                      <a16:colId xmlns:a16="http://schemas.microsoft.com/office/drawing/2014/main" val="1695571046"/>
                    </a:ext>
                  </a:extLst>
                </a:gridCol>
                <a:gridCol w="258524">
                  <a:extLst>
                    <a:ext uri="{9D8B030D-6E8A-4147-A177-3AD203B41FA5}">
                      <a16:colId xmlns:a16="http://schemas.microsoft.com/office/drawing/2014/main" val="1509555500"/>
                    </a:ext>
                  </a:extLst>
                </a:gridCol>
                <a:gridCol w="258524">
                  <a:extLst>
                    <a:ext uri="{9D8B030D-6E8A-4147-A177-3AD203B41FA5}">
                      <a16:colId xmlns:a16="http://schemas.microsoft.com/office/drawing/2014/main" val="2108855004"/>
                    </a:ext>
                  </a:extLst>
                </a:gridCol>
                <a:gridCol w="258524">
                  <a:extLst>
                    <a:ext uri="{9D8B030D-6E8A-4147-A177-3AD203B41FA5}">
                      <a16:colId xmlns:a16="http://schemas.microsoft.com/office/drawing/2014/main" val="2722686974"/>
                    </a:ext>
                  </a:extLst>
                </a:gridCol>
                <a:gridCol w="77006">
                  <a:extLst>
                    <a:ext uri="{9D8B030D-6E8A-4147-A177-3AD203B41FA5}">
                      <a16:colId xmlns:a16="http://schemas.microsoft.com/office/drawing/2014/main" val="107164311"/>
                    </a:ext>
                  </a:extLst>
                </a:gridCol>
                <a:gridCol w="238474">
                  <a:extLst>
                    <a:ext uri="{9D8B030D-6E8A-4147-A177-3AD203B41FA5}">
                      <a16:colId xmlns:a16="http://schemas.microsoft.com/office/drawing/2014/main" val="3811718752"/>
                    </a:ext>
                  </a:extLst>
                </a:gridCol>
                <a:gridCol w="238474">
                  <a:extLst>
                    <a:ext uri="{9D8B030D-6E8A-4147-A177-3AD203B41FA5}">
                      <a16:colId xmlns:a16="http://schemas.microsoft.com/office/drawing/2014/main" val="3323370385"/>
                    </a:ext>
                  </a:extLst>
                </a:gridCol>
                <a:gridCol w="238474">
                  <a:extLst>
                    <a:ext uri="{9D8B030D-6E8A-4147-A177-3AD203B41FA5}">
                      <a16:colId xmlns:a16="http://schemas.microsoft.com/office/drawing/2014/main" val="3364432339"/>
                    </a:ext>
                  </a:extLst>
                </a:gridCol>
                <a:gridCol w="238474">
                  <a:extLst>
                    <a:ext uri="{9D8B030D-6E8A-4147-A177-3AD203B41FA5}">
                      <a16:colId xmlns:a16="http://schemas.microsoft.com/office/drawing/2014/main" val="2096769883"/>
                    </a:ext>
                  </a:extLst>
                </a:gridCol>
                <a:gridCol w="238474">
                  <a:extLst>
                    <a:ext uri="{9D8B030D-6E8A-4147-A177-3AD203B41FA5}">
                      <a16:colId xmlns:a16="http://schemas.microsoft.com/office/drawing/2014/main" val="3044430789"/>
                    </a:ext>
                  </a:extLst>
                </a:gridCol>
                <a:gridCol w="238474">
                  <a:extLst>
                    <a:ext uri="{9D8B030D-6E8A-4147-A177-3AD203B41FA5}">
                      <a16:colId xmlns:a16="http://schemas.microsoft.com/office/drawing/2014/main" val="3440194910"/>
                    </a:ext>
                  </a:extLst>
                </a:gridCol>
                <a:gridCol w="238474">
                  <a:extLst>
                    <a:ext uri="{9D8B030D-6E8A-4147-A177-3AD203B41FA5}">
                      <a16:colId xmlns:a16="http://schemas.microsoft.com/office/drawing/2014/main" val="2986817169"/>
                    </a:ext>
                  </a:extLst>
                </a:gridCol>
                <a:gridCol w="238474">
                  <a:extLst>
                    <a:ext uri="{9D8B030D-6E8A-4147-A177-3AD203B41FA5}">
                      <a16:colId xmlns:a16="http://schemas.microsoft.com/office/drawing/2014/main" val="3383346443"/>
                    </a:ext>
                  </a:extLst>
                </a:gridCol>
                <a:gridCol w="238474">
                  <a:extLst>
                    <a:ext uri="{9D8B030D-6E8A-4147-A177-3AD203B41FA5}">
                      <a16:colId xmlns:a16="http://schemas.microsoft.com/office/drawing/2014/main" val="1191915274"/>
                    </a:ext>
                  </a:extLst>
                </a:gridCol>
                <a:gridCol w="238474">
                  <a:extLst>
                    <a:ext uri="{9D8B030D-6E8A-4147-A177-3AD203B41FA5}">
                      <a16:colId xmlns:a16="http://schemas.microsoft.com/office/drawing/2014/main" val="1726179490"/>
                    </a:ext>
                  </a:extLst>
                </a:gridCol>
                <a:gridCol w="238474">
                  <a:extLst>
                    <a:ext uri="{9D8B030D-6E8A-4147-A177-3AD203B41FA5}">
                      <a16:colId xmlns:a16="http://schemas.microsoft.com/office/drawing/2014/main" val="3529073782"/>
                    </a:ext>
                  </a:extLst>
                </a:gridCol>
                <a:gridCol w="238474">
                  <a:extLst>
                    <a:ext uri="{9D8B030D-6E8A-4147-A177-3AD203B41FA5}">
                      <a16:colId xmlns:a16="http://schemas.microsoft.com/office/drawing/2014/main" val="3120122955"/>
                    </a:ext>
                  </a:extLst>
                </a:gridCol>
                <a:gridCol w="238474">
                  <a:extLst>
                    <a:ext uri="{9D8B030D-6E8A-4147-A177-3AD203B41FA5}">
                      <a16:colId xmlns:a16="http://schemas.microsoft.com/office/drawing/2014/main" val="1243831662"/>
                    </a:ext>
                  </a:extLst>
                </a:gridCol>
                <a:gridCol w="238474">
                  <a:extLst>
                    <a:ext uri="{9D8B030D-6E8A-4147-A177-3AD203B41FA5}">
                      <a16:colId xmlns:a16="http://schemas.microsoft.com/office/drawing/2014/main" val="382741095"/>
                    </a:ext>
                  </a:extLst>
                </a:gridCol>
                <a:gridCol w="76858">
                  <a:extLst>
                    <a:ext uri="{9D8B030D-6E8A-4147-A177-3AD203B41FA5}">
                      <a16:colId xmlns:a16="http://schemas.microsoft.com/office/drawing/2014/main" val="1848166611"/>
                    </a:ext>
                  </a:extLst>
                </a:gridCol>
                <a:gridCol w="258535">
                  <a:extLst>
                    <a:ext uri="{9D8B030D-6E8A-4147-A177-3AD203B41FA5}">
                      <a16:colId xmlns:a16="http://schemas.microsoft.com/office/drawing/2014/main" val="3599322675"/>
                    </a:ext>
                  </a:extLst>
                </a:gridCol>
                <a:gridCol w="258535">
                  <a:extLst>
                    <a:ext uri="{9D8B030D-6E8A-4147-A177-3AD203B41FA5}">
                      <a16:colId xmlns:a16="http://schemas.microsoft.com/office/drawing/2014/main" val="1645767988"/>
                    </a:ext>
                  </a:extLst>
                </a:gridCol>
                <a:gridCol w="258535">
                  <a:extLst>
                    <a:ext uri="{9D8B030D-6E8A-4147-A177-3AD203B41FA5}">
                      <a16:colId xmlns:a16="http://schemas.microsoft.com/office/drawing/2014/main" val="1674414276"/>
                    </a:ext>
                  </a:extLst>
                </a:gridCol>
                <a:gridCol w="258535">
                  <a:extLst>
                    <a:ext uri="{9D8B030D-6E8A-4147-A177-3AD203B41FA5}">
                      <a16:colId xmlns:a16="http://schemas.microsoft.com/office/drawing/2014/main" val="461150905"/>
                    </a:ext>
                  </a:extLst>
                </a:gridCol>
                <a:gridCol w="258535">
                  <a:extLst>
                    <a:ext uri="{9D8B030D-6E8A-4147-A177-3AD203B41FA5}">
                      <a16:colId xmlns:a16="http://schemas.microsoft.com/office/drawing/2014/main" val="3403380166"/>
                    </a:ext>
                  </a:extLst>
                </a:gridCol>
                <a:gridCol w="258535">
                  <a:extLst>
                    <a:ext uri="{9D8B030D-6E8A-4147-A177-3AD203B41FA5}">
                      <a16:colId xmlns:a16="http://schemas.microsoft.com/office/drawing/2014/main" val="190908102"/>
                    </a:ext>
                  </a:extLst>
                </a:gridCol>
                <a:gridCol w="258535">
                  <a:extLst>
                    <a:ext uri="{9D8B030D-6E8A-4147-A177-3AD203B41FA5}">
                      <a16:colId xmlns:a16="http://schemas.microsoft.com/office/drawing/2014/main" val="3681627520"/>
                    </a:ext>
                  </a:extLst>
                </a:gridCol>
                <a:gridCol w="258535">
                  <a:extLst>
                    <a:ext uri="{9D8B030D-6E8A-4147-A177-3AD203B41FA5}">
                      <a16:colId xmlns:a16="http://schemas.microsoft.com/office/drawing/2014/main" val="2055013626"/>
                    </a:ext>
                  </a:extLst>
                </a:gridCol>
                <a:gridCol w="258535">
                  <a:extLst>
                    <a:ext uri="{9D8B030D-6E8A-4147-A177-3AD203B41FA5}">
                      <a16:colId xmlns:a16="http://schemas.microsoft.com/office/drawing/2014/main" val="3151395392"/>
                    </a:ext>
                  </a:extLst>
                </a:gridCol>
                <a:gridCol w="258535">
                  <a:extLst>
                    <a:ext uri="{9D8B030D-6E8A-4147-A177-3AD203B41FA5}">
                      <a16:colId xmlns:a16="http://schemas.microsoft.com/office/drawing/2014/main" val="2632035438"/>
                    </a:ext>
                  </a:extLst>
                </a:gridCol>
                <a:gridCol w="258535">
                  <a:extLst>
                    <a:ext uri="{9D8B030D-6E8A-4147-A177-3AD203B41FA5}">
                      <a16:colId xmlns:a16="http://schemas.microsoft.com/office/drawing/2014/main" val="3179607584"/>
                    </a:ext>
                  </a:extLst>
                </a:gridCol>
                <a:gridCol w="258535">
                  <a:extLst>
                    <a:ext uri="{9D8B030D-6E8A-4147-A177-3AD203B41FA5}">
                      <a16:colId xmlns:a16="http://schemas.microsoft.com/office/drawing/2014/main" val="208404535"/>
                    </a:ext>
                  </a:extLst>
                </a:gridCol>
                <a:gridCol w="258535">
                  <a:extLst>
                    <a:ext uri="{9D8B030D-6E8A-4147-A177-3AD203B41FA5}">
                      <a16:colId xmlns:a16="http://schemas.microsoft.com/office/drawing/2014/main" val="1196077472"/>
                    </a:ext>
                  </a:extLst>
                </a:gridCol>
                <a:gridCol w="258535">
                  <a:extLst>
                    <a:ext uri="{9D8B030D-6E8A-4147-A177-3AD203B41FA5}">
                      <a16:colId xmlns:a16="http://schemas.microsoft.com/office/drawing/2014/main" val="4063045590"/>
                    </a:ext>
                  </a:extLst>
                </a:gridCol>
              </a:tblGrid>
              <a:tr h="239294">
                <a:tc rowSpan="2">
                  <a:txBody>
                    <a:bodyPr/>
                    <a:lstStyle/>
                    <a:p>
                      <a:pPr algn="ctr" fontAlgn="ctr"/>
                      <a:r>
                        <a:rPr lang="en-GB" sz="18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PSS – DEMAND</a:t>
                      </a:r>
                    </a:p>
                  </a:txBody>
                  <a:tcPr marL="2089" marR="2089" marT="20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Winter</a:t>
                      </a:r>
                    </a:p>
                  </a:txBody>
                  <a:tcPr marL="2089" marR="2089" marT="208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5B8E9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2089" marR="2089" marT="208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Summer</a:t>
                      </a:r>
                    </a:p>
                  </a:txBody>
                  <a:tcPr marL="2089" marR="2089" marT="208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A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2089" marR="2089" marT="208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gridSpan="14">
                  <a:txBody>
                    <a:bodyPr/>
                    <a:lstStyle/>
                    <a:p>
                      <a:pPr algn="ctr" fontAlgn="b"/>
                      <a:r>
                        <a:rPr lang="en-GB" sz="16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Spring/Autumn</a:t>
                      </a:r>
                    </a:p>
                  </a:txBody>
                  <a:tcPr marL="2089" marR="2089" marT="208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629C4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2988767"/>
                  </a:ext>
                </a:extLst>
              </a:tr>
              <a:tr h="328267">
                <a:tc vMerge="1">
                  <a:txBody>
                    <a:bodyPr/>
                    <a:lstStyle/>
                    <a:p>
                      <a:endParaRPr lang="en-GB"/>
                    </a:p>
                  </a:txBody>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2089" marR="2089" marT="2089" marB="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8E9F"/>
                    </a:solidFill>
                  </a:tcPr>
                </a:tc>
                <a:tc>
                  <a:txBody>
                    <a:bodyPr/>
                    <a:lstStyle/>
                    <a:p>
                      <a:pPr algn="l"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C00"/>
                    </a:solidFill>
                  </a:tcPr>
                </a:tc>
                <a:tc>
                  <a:txBody>
                    <a:bodyPr/>
                    <a:lstStyle/>
                    <a:p>
                      <a:pPr algn="l" fontAlgn="b"/>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2024</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2026</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2027</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2028</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2029</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2031</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2032</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2033</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2035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2045</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tc>
                  <a:txBody>
                    <a:bodyPr/>
                    <a:lstStyle/>
                    <a:p>
                      <a:pPr algn="ctr" fontAlgn="b"/>
                      <a:r>
                        <a:rPr lang="en-GB" sz="1100" b="1" i="0" u="none" strike="noStrike">
                          <a:solidFill>
                            <a:srgbClr val="FFFFFF"/>
                          </a:solidFill>
                          <a:effectLst/>
                          <a:latin typeface="Roboto" panose="02000000000000000000" pitchFamily="2" charset="0"/>
                          <a:ea typeface="Roboto" panose="02000000000000000000" pitchFamily="2" charset="0"/>
                          <a:cs typeface="Roboto" panose="02000000000000000000" pitchFamily="2" charset="0"/>
                        </a:rPr>
                        <a:t>2050</a:t>
                      </a:r>
                    </a:p>
                  </a:txBody>
                  <a:tcPr marL="2089" marR="2089" marT="2089" marB="0" vert="vert27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9C49"/>
                    </a:solidFill>
                  </a:tcPr>
                </a:tc>
                <a:extLst>
                  <a:ext uri="{0D108BD9-81ED-4DB2-BD59-A6C34878D82A}">
                    <a16:rowId xmlns:a16="http://schemas.microsoft.com/office/drawing/2014/main" val="189166530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BLANDFORD</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062416544"/>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BOURTON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73493153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BOVINGTON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507981790"/>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BUSHEY</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86585815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CERNE ABBAS</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69956079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CHARMINSTER</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46987299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CHICKERELL</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955711295"/>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CHILTON CANTELLO</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70159199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CHRISTCHURCH</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630328015"/>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CORFE MULLEN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461863874"/>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CREEKMOOR</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0781350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DORCHESTER TOWN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82834578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EAST HOWE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88533190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FERNDOWN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231436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FORDINGBRIDGE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425924510"/>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GILLINGHAM</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85058639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GUSSAGE ST MICHAEL</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81395830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HAMWORTHY</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36327527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HENSTRIDGE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174408846"/>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HINTON MARTELL</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889206638"/>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HOMINGTON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846823265"/>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MAIDEN NEWTON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093317132"/>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MANNINGTON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59107769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MILBORNE PORT</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91593679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Mill Lane, Ringwood</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807640240"/>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MINCHINGTON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94705178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PARKSTONE SOUTH</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74919980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PIDDLETRENTHIDE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082703228"/>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PORTLAND</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279335550"/>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PUDDLETOWN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52416676"/>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PULHAM</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269737776"/>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REDHILL</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40646637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REDLANDS</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60860209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ROCKBOURNE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954282184"/>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SHAFTESBURY</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269074922"/>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SHERBORNE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593994678"/>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SHROTON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709437625"/>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SWANAGE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9738398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TARRANT RUSHTON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963985850"/>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VERWOOD</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763799518"/>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WAREHAM TOWN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21329501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WEST HENDFORD</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007622103"/>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WEST STOUR</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12264539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WEYMOUTH</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13687014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WIMBORNE</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9C0006"/>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86490794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WIMBORNE ST GILES</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234054471"/>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WINCANTON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24273739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WINTERBOURNE KINGSTON</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52144417"/>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YEOVIL</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037442859"/>
                  </a:ext>
                </a:extLst>
              </a:tr>
              <a:tr h="126063">
                <a:tc>
                  <a:txBody>
                    <a:bodyPr/>
                    <a:lstStyle/>
                    <a:p>
                      <a:pPr algn="r" fontAlgn="b"/>
                      <a:r>
                        <a:rPr lang="en-GB" sz="7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YETMINSTER</a:t>
                      </a:r>
                    </a:p>
                  </a:txBody>
                  <a:tcPr marL="2089" marR="2089" marT="2089"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l" fontAlgn="b"/>
                      <a:endParaRPr lang="en-GB" sz="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tc>
                  <a:txBody>
                    <a:bodyPr/>
                    <a:lstStyle/>
                    <a:p>
                      <a:pPr algn="ctr" fontAlgn="b"/>
                      <a:endParaRPr lang="en-GB" sz="400" b="1" i="0" u="none" strike="noStrike">
                        <a:solidFill>
                          <a:srgbClr val="006100"/>
                        </a:solidFill>
                        <a:effectLst/>
                        <a:latin typeface="Roboto" panose="02000000000000000000" pitchFamily="2" charset="0"/>
                        <a:ea typeface="Roboto" panose="02000000000000000000" pitchFamily="2" charset="0"/>
                        <a:cs typeface="Roboto" panose="02000000000000000000" pitchFamily="2" charset="0"/>
                      </a:endParaRPr>
                    </a:p>
                  </a:txBody>
                  <a:tcPr marL="2089" marR="2089" marT="2089"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222190115"/>
                  </a:ext>
                </a:extLst>
              </a:tr>
            </a:tbl>
          </a:graphicData>
        </a:graphic>
      </p:graphicFrame>
    </p:spTree>
    <p:extLst>
      <p:ext uri="{BB962C8B-B14F-4D97-AF65-F5344CB8AC3E}">
        <p14:creationId xmlns:p14="http://schemas.microsoft.com/office/powerpoint/2010/main" val="331342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58828-0675-F7C5-CA69-AB95021046F1}"/>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68961F0-A7E8-53CC-34AE-27F9D413DD96}"/>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CB965F02-628F-5225-D7A1-ED921ED17ACF}"/>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DBC7907-013A-22CC-B131-3E1DA1083F67}"/>
              </a:ext>
            </a:extLst>
          </p:cNvPr>
          <p:cNvGrpSpPr/>
          <p:nvPr/>
        </p:nvGrpSpPr>
        <p:grpSpPr>
          <a:xfrm>
            <a:off x="11097683" y="6513554"/>
            <a:ext cx="1011528" cy="296390"/>
            <a:chOff x="8948148" y="5756915"/>
            <a:chExt cx="3002166" cy="920334"/>
          </a:xfrm>
        </p:grpSpPr>
        <p:sp>
          <p:nvSpPr>
            <p:cNvPr id="10" name="Oval 9">
              <a:extLst>
                <a:ext uri="{FF2B5EF4-FFF2-40B4-BE49-F238E27FC236}">
                  <a16:creationId xmlns:a16="http://schemas.microsoft.com/office/drawing/2014/main" id="{7D1FFC66-9F7F-A1E9-48A7-50B08AE22A42}"/>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919F13-FDA7-C269-274F-B67661A76F17}"/>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A8A23BE-C4BC-0726-20C0-C0598B16B975}"/>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Electric Tower outline">
              <a:extLst>
                <a:ext uri="{FF2B5EF4-FFF2-40B4-BE49-F238E27FC236}">
                  <a16:creationId xmlns:a16="http://schemas.microsoft.com/office/drawing/2014/main" id="{055158AE-52E5-F7B4-699F-43B7DD5EDB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4" name="Graphic 13" descr="Plugged Unplugged outline">
              <a:extLst>
                <a:ext uri="{FF2B5EF4-FFF2-40B4-BE49-F238E27FC236}">
                  <a16:creationId xmlns:a16="http://schemas.microsoft.com/office/drawing/2014/main" id="{7F6A9669-E813-BD26-279E-B1F03261EE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15" name="Picture 14">
              <a:extLst>
                <a:ext uri="{FF2B5EF4-FFF2-40B4-BE49-F238E27FC236}">
                  <a16:creationId xmlns:a16="http://schemas.microsoft.com/office/drawing/2014/main" id="{17BF0ED3-4D0A-D8F0-C4A9-41743EA63EF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16" name="Rectangle 15">
            <a:extLst>
              <a:ext uri="{FF2B5EF4-FFF2-40B4-BE49-F238E27FC236}">
                <a16:creationId xmlns:a16="http://schemas.microsoft.com/office/drawing/2014/main" id="{59F96A07-5E83-8180-55BE-D83FEEFBD500}"/>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149776D-6CEE-159B-3D1E-532391C1A70D}"/>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SSEN’s proposed investments 2023-2028</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descr="A green logo with text&#10;&#10;Description automatically generated">
            <a:extLst>
              <a:ext uri="{FF2B5EF4-FFF2-40B4-BE49-F238E27FC236}">
                <a16:creationId xmlns:a16="http://schemas.microsoft.com/office/drawing/2014/main" id="{DD7D32BE-B11D-7411-3527-64EA1EBAC53C}"/>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9" name="TextBox 18">
            <a:extLst>
              <a:ext uri="{FF2B5EF4-FFF2-40B4-BE49-F238E27FC236}">
                <a16:creationId xmlns:a16="http://schemas.microsoft.com/office/drawing/2014/main" id="{474F4F04-8D85-DF5C-6DA8-1511E1A5A4F0}"/>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14</a:t>
            </a:r>
          </a:p>
        </p:txBody>
      </p:sp>
      <p:pic>
        <p:nvPicPr>
          <p:cNvPr id="22" name="Picture 21">
            <a:extLst>
              <a:ext uri="{FF2B5EF4-FFF2-40B4-BE49-F238E27FC236}">
                <a16:creationId xmlns:a16="http://schemas.microsoft.com/office/drawing/2014/main" id="{B3A4D752-EE36-FFF6-1608-60F45FED3667}"/>
              </a:ext>
            </a:extLst>
          </p:cNvPr>
          <p:cNvPicPr>
            <a:picLocks noChangeAspect="1"/>
          </p:cNvPicPr>
          <p:nvPr/>
        </p:nvPicPr>
        <p:blipFill>
          <a:blip r:embed="rId9"/>
          <a:stretch>
            <a:fillRect/>
          </a:stretch>
        </p:blipFill>
        <p:spPr>
          <a:xfrm>
            <a:off x="4670974" y="1563783"/>
            <a:ext cx="3765005" cy="4519061"/>
          </a:xfrm>
          <a:prstGeom prst="rect">
            <a:avLst/>
          </a:prstGeom>
        </p:spPr>
      </p:pic>
      <p:grpSp>
        <p:nvGrpSpPr>
          <p:cNvPr id="26" name="Group 25">
            <a:extLst>
              <a:ext uri="{FF2B5EF4-FFF2-40B4-BE49-F238E27FC236}">
                <a16:creationId xmlns:a16="http://schemas.microsoft.com/office/drawing/2014/main" id="{7796B4EE-545D-9400-D868-F1F45B115FB2}"/>
              </a:ext>
            </a:extLst>
          </p:cNvPr>
          <p:cNvGrpSpPr/>
          <p:nvPr/>
        </p:nvGrpSpPr>
        <p:grpSpPr>
          <a:xfrm>
            <a:off x="8422900" y="1563783"/>
            <a:ext cx="3547835" cy="4542212"/>
            <a:chOff x="8748467" y="2196383"/>
            <a:chExt cx="3155666" cy="3955034"/>
          </a:xfrm>
        </p:grpSpPr>
        <p:pic>
          <p:nvPicPr>
            <p:cNvPr id="21" name="Picture 20">
              <a:extLst>
                <a:ext uri="{FF2B5EF4-FFF2-40B4-BE49-F238E27FC236}">
                  <a16:creationId xmlns:a16="http://schemas.microsoft.com/office/drawing/2014/main" id="{99BE16C3-23E8-6788-50F6-08ED107984EA}"/>
                </a:ext>
              </a:extLst>
            </p:cNvPr>
            <p:cNvPicPr>
              <a:picLocks noChangeAspect="1"/>
            </p:cNvPicPr>
            <p:nvPr/>
          </p:nvPicPr>
          <p:blipFill rotWithShape="1">
            <a:blip r:embed="rId10"/>
            <a:srcRect t="26538" b="1622"/>
            <a:stretch/>
          </p:blipFill>
          <p:spPr>
            <a:xfrm>
              <a:off x="8748467" y="2196383"/>
              <a:ext cx="3155666" cy="1667933"/>
            </a:xfrm>
            <a:prstGeom prst="rect">
              <a:avLst/>
            </a:prstGeom>
          </p:spPr>
        </p:pic>
        <p:pic>
          <p:nvPicPr>
            <p:cNvPr id="23" name="Picture 22">
              <a:extLst>
                <a:ext uri="{FF2B5EF4-FFF2-40B4-BE49-F238E27FC236}">
                  <a16:creationId xmlns:a16="http://schemas.microsoft.com/office/drawing/2014/main" id="{9BF56C5B-A778-84D4-5C45-0C300A4D7D44}"/>
                </a:ext>
              </a:extLst>
            </p:cNvPr>
            <p:cNvPicPr>
              <a:picLocks noChangeAspect="1"/>
            </p:cNvPicPr>
            <p:nvPr/>
          </p:nvPicPr>
          <p:blipFill>
            <a:blip r:embed="rId11"/>
            <a:stretch>
              <a:fillRect/>
            </a:stretch>
          </p:blipFill>
          <p:spPr>
            <a:xfrm>
              <a:off x="8765401" y="3845068"/>
              <a:ext cx="3089074" cy="2306349"/>
            </a:xfrm>
            <a:prstGeom prst="rect">
              <a:avLst/>
            </a:prstGeom>
          </p:spPr>
        </p:pic>
      </p:grpSp>
      <p:pic>
        <p:nvPicPr>
          <p:cNvPr id="24" name="Picture 23">
            <a:extLst>
              <a:ext uri="{FF2B5EF4-FFF2-40B4-BE49-F238E27FC236}">
                <a16:creationId xmlns:a16="http://schemas.microsoft.com/office/drawing/2014/main" id="{05AB0CDF-3400-2801-8FE3-72374C916E76}"/>
              </a:ext>
            </a:extLst>
          </p:cNvPr>
          <p:cNvPicPr>
            <a:picLocks noChangeAspect="1"/>
          </p:cNvPicPr>
          <p:nvPr/>
        </p:nvPicPr>
        <p:blipFill rotWithShape="1">
          <a:blip r:embed="rId12"/>
          <a:srcRect t="26321"/>
          <a:stretch/>
        </p:blipFill>
        <p:spPr>
          <a:xfrm>
            <a:off x="476712" y="3634992"/>
            <a:ext cx="3765005" cy="1394074"/>
          </a:xfrm>
          <a:prstGeom prst="rect">
            <a:avLst/>
          </a:prstGeom>
        </p:spPr>
      </p:pic>
      <p:pic>
        <p:nvPicPr>
          <p:cNvPr id="25" name="Picture 24">
            <a:extLst>
              <a:ext uri="{FF2B5EF4-FFF2-40B4-BE49-F238E27FC236}">
                <a16:creationId xmlns:a16="http://schemas.microsoft.com/office/drawing/2014/main" id="{3B58DBAE-381D-7E1F-1496-BC639AB860F6}"/>
              </a:ext>
            </a:extLst>
          </p:cNvPr>
          <p:cNvPicPr>
            <a:picLocks noChangeAspect="1"/>
          </p:cNvPicPr>
          <p:nvPr/>
        </p:nvPicPr>
        <p:blipFill rotWithShape="1">
          <a:blip r:embed="rId13"/>
          <a:srcRect t="5630"/>
          <a:stretch/>
        </p:blipFill>
        <p:spPr>
          <a:xfrm>
            <a:off x="480651" y="1614716"/>
            <a:ext cx="3765006" cy="1608293"/>
          </a:xfrm>
          <a:prstGeom prst="rect">
            <a:avLst/>
          </a:prstGeom>
        </p:spPr>
      </p:pic>
      <p:sp>
        <p:nvSpPr>
          <p:cNvPr id="27" name="TextBox 26">
            <a:extLst>
              <a:ext uri="{FF2B5EF4-FFF2-40B4-BE49-F238E27FC236}">
                <a16:creationId xmlns:a16="http://schemas.microsoft.com/office/drawing/2014/main" id="{CA44BEF4-6B31-046B-97DB-9EEED63FDDB0}"/>
              </a:ext>
            </a:extLst>
          </p:cNvPr>
          <p:cNvSpPr txBox="1"/>
          <p:nvPr/>
        </p:nvSpPr>
        <p:spPr>
          <a:xfrm>
            <a:off x="476712" y="1195715"/>
            <a:ext cx="3547835" cy="369332"/>
          </a:xfrm>
          <a:prstGeom prst="rect">
            <a:avLst/>
          </a:prstGeom>
          <a:noFill/>
        </p:spPr>
        <p:txBody>
          <a:bodyPr wrap="square" rtlCol="0">
            <a:spAutoFit/>
          </a:bodyPr>
          <a:lstStyle/>
          <a:p>
            <a:r>
              <a:rPr lang="en-GB"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Axminster</a:t>
            </a:r>
          </a:p>
        </p:txBody>
      </p:sp>
      <p:sp>
        <p:nvSpPr>
          <p:cNvPr id="28" name="TextBox 27">
            <a:extLst>
              <a:ext uri="{FF2B5EF4-FFF2-40B4-BE49-F238E27FC236}">
                <a16:creationId xmlns:a16="http://schemas.microsoft.com/office/drawing/2014/main" id="{492A4BCA-0391-8C03-DF59-BB6560DB888C}"/>
              </a:ext>
            </a:extLst>
          </p:cNvPr>
          <p:cNvSpPr txBox="1"/>
          <p:nvPr/>
        </p:nvSpPr>
        <p:spPr>
          <a:xfrm>
            <a:off x="476711" y="3262064"/>
            <a:ext cx="3547835" cy="369332"/>
          </a:xfrm>
          <a:prstGeom prst="rect">
            <a:avLst/>
          </a:prstGeom>
          <a:noFill/>
        </p:spPr>
        <p:txBody>
          <a:bodyPr wrap="square" rtlCol="0">
            <a:spAutoFit/>
          </a:bodyPr>
          <a:lstStyle/>
          <a:p>
            <a:r>
              <a:rPr lang="en-GB" b="1" err="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Chickrell</a:t>
            </a:r>
            <a:endParaRPr lang="en-GB"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F9360236-6997-6C5C-6475-A77FF7D72720}"/>
              </a:ext>
            </a:extLst>
          </p:cNvPr>
          <p:cNvSpPr txBox="1"/>
          <p:nvPr/>
        </p:nvSpPr>
        <p:spPr>
          <a:xfrm>
            <a:off x="4600278" y="1195715"/>
            <a:ext cx="3547835" cy="369332"/>
          </a:xfrm>
          <a:prstGeom prst="rect">
            <a:avLst/>
          </a:prstGeom>
          <a:noFill/>
        </p:spPr>
        <p:txBody>
          <a:bodyPr wrap="square" rtlCol="0">
            <a:spAutoFit/>
          </a:bodyPr>
          <a:lstStyle/>
          <a:p>
            <a:r>
              <a:rPr lang="en-GB"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Mannington</a:t>
            </a:r>
          </a:p>
        </p:txBody>
      </p:sp>
    </p:spTree>
    <p:extLst>
      <p:ext uri="{BB962C8B-B14F-4D97-AF65-F5344CB8AC3E}">
        <p14:creationId xmlns:p14="http://schemas.microsoft.com/office/powerpoint/2010/main" val="4791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64F372-102E-BCFF-2AE2-147A124E9754}"/>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957CB8-F658-0658-0D40-A78920327D7A}"/>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520C8401-F33B-10AD-A025-0689814DBB3E}"/>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F1B78512-2F60-824C-8F35-2B2BDAD11F6B}"/>
              </a:ext>
            </a:extLst>
          </p:cNvPr>
          <p:cNvGrpSpPr/>
          <p:nvPr/>
        </p:nvGrpSpPr>
        <p:grpSpPr>
          <a:xfrm>
            <a:off x="11097683" y="6513554"/>
            <a:ext cx="1011528" cy="296390"/>
            <a:chOff x="8948148" y="5756915"/>
            <a:chExt cx="3002166" cy="920334"/>
          </a:xfrm>
        </p:grpSpPr>
        <p:sp>
          <p:nvSpPr>
            <p:cNvPr id="9" name="Oval 8">
              <a:extLst>
                <a:ext uri="{FF2B5EF4-FFF2-40B4-BE49-F238E27FC236}">
                  <a16:creationId xmlns:a16="http://schemas.microsoft.com/office/drawing/2014/main" id="{B698A30F-61AB-4915-494A-9836B6C06AAE}"/>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166FC3A-85E1-E546-B5B7-4C81AC14A791}"/>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C950B44-97B0-D6CA-38F8-1C060896988D}"/>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Electric Tower outline">
              <a:extLst>
                <a:ext uri="{FF2B5EF4-FFF2-40B4-BE49-F238E27FC236}">
                  <a16:creationId xmlns:a16="http://schemas.microsoft.com/office/drawing/2014/main" id="{A091BB4F-2B91-797F-8AD8-0AAB57929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3" name="Graphic 12" descr="Plugged Unplugged outline">
              <a:extLst>
                <a:ext uri="{FF2B5EF4-FFF2-40B4-BE49-F238E27FC236}">
                  <a16:creationId xmlns:a16="http://schemas.microsoft.com/office/drawing/2014/main" id="{C58B7BC9-4330-074B-6918-8B17E225A2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14" name="Picture 13">
              <a:extLst>
                <a:ext uri="{FF2B5EF4-FFF2-40B4-BE49-F238E27FC236}">
                  <a16:creationId xmlns:a16="http://schemas.microsoft.com/office/drawing/2014/main" id="{67FEE49D-156E-8FD8-E2ED-3E6B8EE8929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15" name="Rectangle 14">
            <a:extLst>
              <a:ext uri="{FF2B5EF4-FFF2-40B4-BE49-F238E27FC236}">
                <a16:creationId xmlns:a16="http://schemas.microsoft.com/office/drawing/2014/main" id="{E0C5EADE-8374-5788-B49B-41C044D19587}"/>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D7898B1-C134-18E0-06D0-1FFE96E09697}"/>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Example impacted projects</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green logo with text&#10;&#10;Description automatically generated">
            <a:extLst>
              <a:ext uri="{FF2B5EF4-FFF2-40B4-BE49-F238E27FC236}">
                <a16:creationId xmlns:a16="http://schemas.microsoft.com/office/drawing/2014/main" id="{DE6F2F91-3D2C-A768-1603-A9283EA428C8}"/>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8" name="TextBox 17">
            <a:extLst>
              <a:ext uri="{FF2B5EF4-FFF2-40B4-BE49-F238E27FC236}">
                <a16:creationId xmlns:a16="http://schemas.microsoft.com/office/drawing/2014/main" id="{5D86AF78-C967-978B-0DBD-06FAAD9ECA65}"/>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15</a:t>
            </a:r>
          </a:p>
        </p:txBody>
      </p:sp>
      <p:graphicFrame>
        <p:nvGraphicFramePr>
          <p:cNvPr id="22" name="Content Placeholder 3">
            <a:extLst>
              <a:ext uri="{FF2B5EF4-FFF2-40B4-BE49-F238E27FC236}">
                <a16:creationId xmlns:a16="http://schemas.microsoft.com/office/drawing/2014/main" id="{9F83040F-B559-257A-1A0B-3068AF1EE5FF}"/>
              </a:ext>
            </a:extLst>
          </p:cNvPr>
          <p:cNvGraphicFramePr>
            <a:graphicFrameLocks noGrp="1"/>
          </p:cNvGraphicFramePr>
          <p:nvPr>
            <p:ph idx="1"/>
            <p:extLst>
              <p:ext uri="{D42A27DB-BD31-4B8C-83A1-F6EECF244321}">
                <p14:modId xmlns:p14="http://schemas.microsoft.com/office/powerpoint/2010/main" val="3600214071"/>
              </p:ext>
            </p:extLst>
          </p:nvPr>
        </p:nvGraphicFramePr>
        <p:xfrm>
          <a:off x="148346" y="916612"/>
          <a:ext cx="11945342" cy="5499498"/>
        </p:xfrm>
        <a:graphic>
          <a:graphicData uri="http://schemas.openxmlformats.org/drawingml/2006/table">
            <a:tbl>
              <a:tblPr firstRow="1" firstCol="1" bandRow="1">
                <a:tableStyleId>{5C22544A-7EE6-4342-B048-85BDC9FD1C3A}</a:tableStyleId>
              </a:tblPr>
              <a:tblGrid>
                <a:gridCol w="5684563">
                  <a:extLst>
                    <a:ext uri="{9D8B030D-6E8A-4147-A177-3AD203B41FA5}">
                      <a16:colId xmlns:a16="http://schemas.microsoft.com/office/drawing/2014/main" val="3447556464"/>
                    </a:ext>
                  </a:extLst>
                </a:gridCol>
                <a:gridCol w="2627697">
                  <a:extLst>
                    <a:ext uri="{9D8B030D-6E8A-4147-A177-3AD203B41FA5}">
                      <a16:colId xmlns:a16="http://schemas.microsoft.com/office/drawing/2014/main" val="3891330746"/>
                    </a:ext>
                  </a:extLst>
                </a:gridCol>
                <a:gridCol w="1905802">
                  <a:extLst>
                    <a:ext uri="{9D8B030D-6E8A-4147-A177-3AD203B41FA5}">
                      <a16:colId xmlns:a16="http://schemas.microsoft.com/office/drawing/2014/main" val="1283994129"/>
                    </a:ext>
                  </a:extLst>
                </a:gridCol>
                <a:gridCol w="1727280">
                  <a:extLst>
                    <a:ext uri="{9D8B030D-6E8A-4147-A177-3AD203B41FA5}">
                      <a16:colId xmlns:a16="http://schemas.microsoft.com/office/drawing/2014/main" val="2577058514"/>
                    </a:ext>
                  </a:extLst>
                </a:gridCol>
              </a:tblGrid>
              <a:tr h="351155">
                <a:tc>
                  <a:txBody>
                    <a:bodyPr/>
                    <a:lstStyle/>
                    <a:p>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b">
                    <a:noFill/>
                  </a:tcPr>
                </a:tc>
                <a:tc>
                  <a:txBody>
                    <a:bodyPr/>
                    <a:lstStyle/>
                    <a:p>
                      <a:pPr algn="ctr"/>
                      <a:r>
                        <a:rPr lang="en-GB" sz="1200">
                          <a:effectLst/>
                          <a:latin typeface="Roboto" panose="02000000000000000000" pitchFamily="2" charset="0"/>
                          <a:ea typeface="Roboto" panose="02000000000000000000" pitchFamily="2" charset="0"/>
                          <a:cs typeface="Roboto" panose="02000000000000000000" pitchFamily="2" charset="0"/>
                        </a:rPr>
                        <a:t>Technology</a:t>
                      </a:r>
                    </a:p>
                  </a:txBody>
                  <a:tcPr marL="24478" marR="24478" marT="0" marB="0" anchor="ctr">
                    <a:solidFill>
                      <a:srgbClr val="008080"/>
                    </a:solidFill>
                  </a:tcPr>
                </a:tc>
                <a:tc>
                  <a:txBody>
                    <a:bodyPr/>
                    <a:lstStyle/>
                    <a:p>
                      <a:pPr algn="ctr"/>
                      <a:r>
                        <a:rPr lang="en-GB" sz="1200">
                          <a:effectLst/>
                          <a:latin typeface="Roboto" panose="02000000000000000000" pitchFamily="2" charset="0"/>
                          <a:ea typeface="Roboto" panose="02000000000000000000" pitchFamily="2" charset="0"/>
                          <a:cs typeface="Roboto" panose="02000000000000000000" pitchFamily="2" charset="0"/>
                        </a:rPr>
                        <a:t>Capacity required</a:t>
                      </a:r>
                    </a:p>
                  </a:txBody>
                  <a:tcPr marL="24478" marR="24478" marT="0" marB="0" anchor="ctr">
                    <a:solidFill>
                      <a:srgbClr val="008080"/>
                    </a:solidFill>
                  </a:tcPr>
                </a:tc>
                <a:tc>
                  <a:txBody>
                    <a:bodyPr/>
                    <a:lstStyle/>
                    <a:p>
                      <a:pPr algn="ctr"/>
                      <a:r>
                        <a:rPr lang="en-GB" sz="1200">
                          <a:effectLst/>
                          <a:latin typeface="Roboto" panose="02000000000000000000" pitchFamily="2" charset="0"/>
                          <a:ea typeface="Roboto" panose="02000000000000000000" pitchFamily="2" charset="0"/>
                          <a:cs typeface="Roboto" panose="02000000000000000000" pitchFamily="2" charset="0"/>
                        </a:rPr>
                        <a:t>Delay</a:t>
                      </a:r>
                    </a:p>
                  </a:txBody>
                  <a:tcPr marL="24478" marR="24478" marT="0" marB="0" anchor="ctr">
                    <a:solidFill>
                      <a:srgbClr val="008080"/>
                    </a:solidFill>
                  </a:tcPr>
                </a:tc>
                <a:extLst>
                  <a:ext uri="{0D108BD9-81ED-4DB2-BD59-A6C34878D82A}">
                    <a16:rowId xmlns:a16="http://schemas.microsoft.com/office/drawing/2014/main" val="2685148679"/>
                  </a:ext>
                </a:extLst>
              </a:tr>
              <a:tr h="373262">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B w="12700" cap="flat" cmpd="sng" algn="ctr">
                      <a:solidFill>
                        <a:srgbClr val="008080"/>
                      </a:solidFill>
                      <a:prstDash val="solid"/>
                      <a:round/>
                      <a:headEnd type="none" w="med" len="med"/>
                      <a:tailEnd type="none" w="med" len="med"/>
                    </a:lnB>
                    <a:noFill/>
                  </a:tcP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2492248906"/>
                  </a:ext>
                </a:extLst>
              </a:tr>
              <a:tr h="373262">
                <a:tc>
                  <a:txBody>
                    <a:bodyPr/>
                    <a:lstStyle/>
                    <a:p>
                      <a:pPr algn="r"/>
                      <a:endParaRPr lang="en-GB" sz="160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4173826306"/>
                  </a:ext>
                </a:extLst>
              </a:tr>
              <a:tr h="386757">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2415951975"/>
                  </a:ext>
                </a:extLst>
              </a:tr>
              <a:tr h="490031">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3333988228"/>
                  </a:ext>
                </a:extLst>
              </a:tr>
              <a:tr h="257838">
                <a:tc>
                  <a:txBody>
                    <a:bodyPr/>
                    <a:lstStyle/>
                    <a:p>
                      <a:pPr algn="r"/>
                      <a:endParaRPr lang="en-GB" sz="160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1063340149"/>
                  </a:ext>
                </a:extLst>
              </a:tr>
              <a:tr h="257838">
                <a:tc>
                  <a:txBody>
                    <a:bodyPr/>
                    <a:lstStyle/>
                    <a:p>
                      <a:pPr algn="r"/>
                      <a:endParaRPr lang="en-GB" sz="160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240242590"/>
                  </a:ext>
                </a:extLst>
              </a:tr>
              <a:tr h="386757">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3079941349"/>
                  </a:ext>
                </a:extLst>
              </a:tr>
              <a:tr h="386757">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3525246097"/>
                  </a:ext>
                </a:extLst>
              </a:tr>
              <a:tr h="386757">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1138338514"/>
                  </a:ext>
                </a:extLst>
              </a:tr>
              <a:tr h="773515">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2543326815"/>
                  </a:ext>
                </a:extLst>
              </a:tr>
              <a:tr h="515676">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1698815212"/>
                  </a:ext>
                </a:extLst>
              </a:tr>
              <a:tr h="559893">
                <a:tc>
                  <a:txBody>
                    <a:bodyPr/>
                    <a:lstStyle/>
                    <a:p>
                      <a:pPr algn="r"/>
                      <a:endParaRPr lang="en-GB" sz="1600" dirty="0">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lnT w="12700" cap="flat" cmpd="sng" algn="ctr">
                      <a:solidFill>
                        <a:srgbClr val="008080"/>
                      </a:solidFill>
                      <a:prstDash val="solid"/>
                      <a:round/>
                      <a:headEnd type="none" w="med" len="med"/>
                      <a:tailEnd type="none" w="med" len="med"/>
                    </a:lnT>
                    <a:noFill/>
                  </a:tcP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tc>
                  <a:txBody>
                    <a:bodyPr/>
                    <a:lstStyle/>
                    <a:p>
                      <a:pPr algn="ctr"/>
                      <a:endParaRPr lang="en-GB" sz="1200" dirty="0">
                        <a:effectLst/>
                        <a:latin typeface="Roboto" panose="02000000000000000000" pitchFamily="2" charset="0"/>
                        <a:ea typeface="Roboto" panose="02000000000000000000" pitchFamily="2" charset="0"/>
                        <a:cs typeface="Roboto" panose="02000000000000000000" pitchFamily="2" charset="0"/>
                      </a:endParaRPr>
                    </a:p>
                  </a:txBody>
                  <a:tcPr marL="24478" marR="24478" marT="0" marB="0" anchor="ctr"/>
                </a:tc>
                <a:extLst>
                  <a:ext uri="{0D108BD9-81ED-4DB2-BD59-A6C34878D82A}">
                    <a16:rowId xmlns:a16="http://schemas.microsoft.com/office/drawing/2014/main" val="2911403520"/>
                  </a:ext>
                </a:extLst>
              </a:tr>
            </a:tbl>
          </a:graphicData>
        </a:graphic>
      </p:graphicFrame>
    </p:spTree>
    <p:extLst>
      <p:ext uri="{BB962C8B-B14F-4D97-AF65-F5344CB8AC3E}">
        <p14:creationId xmlns:p14="http://schemas.microsoft.com/office/powerpoint/2010/main" val="58146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FD028-6A3A-182E-375D-F9EA4D05642B}"/>
              </a:ext>
            </a:extLst>
          </p:cNvPr>
          <p:cNvSpPr txBox="1"/>
          <p:nvPr/>
        </p:nvSpPr>
        <p:spPr>
          <a:xfrm>
            <a:off x="13302305" y="-1051300"/>
            <a:ext cx="12928600" cy="830997"/>
          </a:xfrm>
          <a:prstGeom prst="rect">
            <a:avLst/>
          </a:prstGeom>
          <a:noFill/>
        </p:spPr>
        <p:txBody>
          <a:bodyPr wrap="square" rtlCol="0">
            <a:spAutoFit/>
          </a:bodyPr>
          <a:lstStyle/>
          <a:p>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p:txBody>
      </p:sp>
      <p:sp>
        <p:nvSpPr>
          <p:cNvPr id="13" name="Rectangle 12">
            <a:extLst>
              <a:ext uri="{FF2B5EF4-FFF2-40B4-BE49-F238E27FC236}">
                <a16:creationId xmlns:a16="http://schemas.microsoft.com/office/drawing/2014/main" id="{C1088799-DC24-9E25-DFD9-2729A37860C7}"/>
              </a:ext>
            </a:extLst>
          </p:cNvPr>
          <p:cNvSpPr/>
          <p:nvPr/>
        </p:nvSpPr>
        <p:spPr>
          <a:xfrm>
            <a:off x="0" y="-1"/>
            <a:ext cx="12192000" cy="6332375"/>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green logo with text&#10;&#10;Description automatically generated">
            <a:extLst>
              <a:ext uri="{FF2B5EF4-FFF2-40B4-BE49-F238E27FC236}">
                <a16:creationId xmlns:a16="http://schemas.microsoft.com/office/drawing/2014/main" id="{B7A448C1-72CE-0AD1-47E6-A9B0F99F819D}"/>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68" name="TextBox 67">
            <a:extLst>
              <a:ext uri="{FF2B5EF4-FFF2-40B4-BE49-F238E27FC236}">
                <a16:creationId xmlns:a16="http://schemas.microsoft.com/office/drawing/2014/main" id="{FC5B8F5B-55AA-318C-64FF-5B31D8A55931}"/>
              </a:ext>
            </a:extLst>
          </p:cNvPr>
          <p:cNvSpPr txBox="1"/>
          <p:nvPr/>
        </p:nvSpPr>
        <p:spPr>
          <a:xfrm>
            <a:off x="12887745" y="1996012"/>
            <a:ext cx="11390829" cy="369332"/>
          </a:xfrm>
          <a:prstGeom prst="rect">
            <a:avLst/>
          </a:prstGeom>
          <a:noFill/>
        </p:spPr>
        <p:txBody>
          <a:bodyPr wrap="square">
            <a:spAutoFit/>
          </a:bodyPr>
          <a:lstStyle/>
          <a:p>
            <a:endParaRPr lang="en-GB"/>
          </a:p>
        </p:txBody>
      </p:sp>
      <p:grpSp>
        <p:nvGrpSpPr>
          <p:cNvPr id="17" name="Group 16">
            <a:extLst>
              <a:ext uri="{FF2B5EF4-FFF2-40B4-BE49-F238E27FC236}">
                <a16:creationId xmlns:a16="http://schemas.microsoft.com/office/drawing/2014/main" id="{3101A954-817C-5DA8-870E-CC4DB0159B2E}"/>
              </a:ext>
            </a:extLst>
          </p:cNvPr>
          <p:cNvGrpSpPr/>
          <p:nvPr/>
        </p:nvGrpSpPr>
        <p:grpSpPr>
          <a:xfrm>
            <a:off x="8523602" y="5791421"/>
            <a:ext cx="914400" cy="914400"/>
            <a:chOff x="8948148" y="5756915"/>
            <a:chExt cx="914400" cy="914400"/>
          </a:xfrm>
        </p:grpSpPr>
        <p:sp>
          <p:nvSpPr>
            <p:cNvPr id="18" name="Oval 17">
              <a:extLst>
                <a:ext uri="{FF2B5EF4-FFF2-40B4-BE49-F238E27FC236}">
                  <a16:creationId xmlns:a16="http://schemas.microsoft.com/office/drawing/2014/main" id="{35511D85-543D-F2F8-C741-A4A3A81C3C1A}"/>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Electric Tower outline">
              <a:extLst>
                <a:ext uri="{FF2B5EF4-FFF2-40B4-BE49-F238E27FC236}">
                  <a16:creationId xmlns:a16="http://schemas.microsoft.com/office/drawing/2014/main" id="{3F34D3FE-CBF8-1AE6-EE20-28D963C25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grpSp>
      <p:grpSp>
        <p:nvGrpSpPr>
          <p:cNvPr id="20" name="Group 19">
            <a:extLst>
              <a:ext uri="{FF2B5EF4-FFF2-40B4-BE49-F238E27FC236}">
                <a16:creationId xmlns:a16="http://schemas.microsoft.com/office/drawing/2014/main" id="{5FE4FC80-314E-4717-14CB-90CF0625E453}"/>
              </a:ext>
            </a:extLst>
          </p:cNvPr>
          <p:cNvGrpSpPr/>
          <p:nvPr/>
        </p:nvGrpSpPr>
        <p:grpSpPr>
          <a:xfrm>
            <a:off x="10611368" y="5791421"/>
            <a:ext cx="914400" cy="914400"/>
            <a:chOff x="11035914" y="5756915"/>
            <a:chExt cx="914400" cy="914400"/>
          </a:xfrm>
        </p:grpSpPr>
        <p:sp>
          <p:nvSpPr>
            <p:cNvPr id="21" name="Oval 20">
              <a:extLst>
                <a:ext uri="{FF2B5EF4-FFF2-40B4-BE49-F238E27FC236}">
                  <a16:creationId xmlns:a16="http://schemas.microsoft.com/office/drawing/2014/main" id="{7B3AA187-B2DF-44C4-59D4-765B0ED92C35}"/>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Plugged Unplugged outline">
              <a:extLst>
                <a:ext uri="{FF2B5EF4-FFF2-40B4-BE49-F238E27FC236}">
                  <a16:creationId xmlns:a16="http://schemas.microsoft.com/office/drawing/2014/main" id="{1A384EFB-1ECB-C43A-6724-FBD08BB1DB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76904" y="5812003"/>
              <a:ext cx="804225" cy="804223"/>
            </a:xfrm>
            <a:prstGeom prst="rect">
              <a:avLst/>
            </a:prstGeom>
          </p:spPr>
        </p:pic>
      </p:grpSp>
      <p:grpSp>
        <p:nvGrpSpPr>
          <p:cNvPr id="25" name="Group 24">
            <a:extLst>
              <a:ext uri="{FF2B5EF4-FFF2-40B4-BE49-F238E27FC236}">
                <a16:creationId xmlns:a16="http://schemas.microsoft.com/office/drawing/2014/main" id="{E15884EC-DB9F-8E80-5694-B054CD7C0AC1}"/>
              </a:ext>
            </a:extLst>
          </p:cNvPr>
          <p:cNvGrpSpPr/>
          <p:nvPr/>
        </p:nvGrpSpPr>
        <p:grpSpPr>
          <a:xfrm>
            <a:off x="9567485" y="5791421"/>
            <a:ext cx="914400" cy="914400"/>
            <a:chOff x="9992031" y="5756915"/>
            <a:chExt cx="914400" cy="914400"/>
          </a:xfrm>
        </p:grpSpPr>
        <p:sp>
          <p:nvSpPr>
            <p:cNvPr id="26" name="Oval 25">
              <a:extLst>
                <a:ext uri="{FF2B5EF4-FFF2-40B4-BE49-F238E27FC236}">
                  <a16:creationId xmlns:a16="http://schemas.microsoft.com/office/drawing/2014/main" id="{D38D6FB8-8A81-5B4E-4B23-67F2C0F4DFF2}"/>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F5454F3-0866-0409-9970-76DAD533C418}"/>
                </a:ext>
              </a:extLst>
            </p:cNvPr>
            <p:cNvGrpSpPr/>
            <p:nvPr/>
          </p:nvGrpSpPr>
          <p:grpSpPr>
            <a:xfrm>
              <a:off x="10153404" y="5911985"/>
              <a:ext cx="591653" cy="636453"/>
              <a:chOff x="572587" y="3365168"/>
              <a:chExt cx="637818" cy="682188"/>
            </a:xfrm>
          </p:grpSpPr>
          <p:sp>
            <p:nvSpPr>
              <p:cNvPr id="28" name="Rectangle: Top Corners Rounded 27">
                <a:extLst>
                  <a:ext uri="{FF2B5EF4-FFF2-40B4-BE49-F238E27FC236}">
                    <a16:creationId xmlns:a16="http://schemas.microsoft.com/office/drawing/2014/main" id="{65955C0E-25DD-D040-9E26-39089CE870BF}"/>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01AC395A-35F5-7B60-EEFB-4D8DECB4C709}"/>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 Corners Rounded 29">
                <a:extLst>
                  <a:ext uri="{FF2B5EF4-FFF2-40B4-BE49-F238E27FC236}">
                    <a16:creationId xmlns:a16="http://schemas.microsoft.com/office/drawing/2014/main" id="{F54F5DF2-72A4-B7EF-BB1A-AF7D4CA95DE9}"/>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Top Corners Rounded 30">
                <a:extLst>
                  <a:ext uri="{FF2B5EF4-FFF2-40B4-BE49-F238E27FC236}">
                    <a16:creationId xmlns:a16="http://schemas.microsoft.com/office/drawing/2014/main" id="{B2F173C9-33CF-22FA-5AB8-7919CE4E69BC}"/>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933788A-2BDC-646A-2AA6-D71D03D210AC}"/>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CED06BA-274F-C686-336D-21BD4D1E3BD6}"/>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54E3E0C-7A4A-D996-D032-DDCDEA2E1ADB}"/>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01991622-750A-94E3-BC47-731BFF2CE4AB}"/>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E85643-F424-575D-F4D9-1CF1367B0CF6}"/>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497B68-88AD-64F2-3CAC-913C783B36C5}"/>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C60743-A6EA-F476-E2C5-7228A99442A2}"/>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0BC3E5-6D6B-0A0D-64CA-56583FFA07FA}"/>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26F870-8BF4-A6BA-1DED-3A1C8F360BEC}"/>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86ECB2-CCA1-62A6-E808-2D3C6955807D}"/>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27D209-F927-C6E2-80F0-9381D50BB162}"/>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5FBE7081-055D-CFF2-1380-AA565E900978}"/>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6CADFB88-71C5-170C-988B-5DE627D1DD50}"/>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8B914E61-65C3-7572-26A4-183AD05C753B}"/>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eft Bracket 51">
                <a:extLst>
                  <a:ext uri="{FF2B5EF4-FFF2-40B4-BE49-F238E27FC236}">
                    <a16:creationId xmlns:a16="http://schemas.microsoft.com/office/drawing/2014/main" id="{E50D2029-39FF-D5AF-B248-9DCDC6E2F98B}"/>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Left Bracket 52">
                <a:extLst>
                  <a:ext uri="{FF2B5EF4-FFF2-40B4-BE49-F238E27FC236}">
                    <a16:creationId xmlns:a16="http://schemas.microsoft.com/office/drawing/2014/main" id="{BECBF041-7AA6-7469-FF96-1B60DAC90EFD}"/>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Left Bracket 53">
                <a:extLst>
                  <a:ext uri="{FF2B5EF4-FFF2-40B4-BE49-F238E27FC236}">
                    <a16:creationId xmlns:a16="http://schemas.microsoft.com/office/drawing/2014/main" id="{B1198A92-3703-8640-9943-D7B3F346B573}"/>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Rectangle: Top Corners Rounded 54">
                <a:extLst>
                  <a:ext uri="{FF2B5EF4-FFF2-40B4-BE49-F238E27FC236}">
                    <a16:creationId xmlns:a16="http://schemas.microsoft.com/office/drawing/2014/main" id="{250D4338-8A0C-2B66-11FB-D294F0FA8165}"/>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Hexagon 55">
                <a:extLst>
                  <a:ext uri="{FF2B5EF4-FFF2-40B4-BE49-F238E27FC236}">
                    <a16:creationId xmlns:a16="http://schemas.microsoft.com/office/drawing/2014/main" id="{EE496325-0159-57A5-2BCF-D3D67B2F8289}"/>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Hexagon 56">
                <a:extLst>
                  <a:ext uri="{FF2B5EF4-FFF2-40B4-BE49-F238E27FC236}">
                    <a16:creationId xmlns:a16="http://schemas.microsoft.com/office/drawing/2014/main" id="{AA7E3BF1-7880-414E-2214-DE6888E23C65}"/>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29DEBC9-4FD9-EC95-342E-DD5D063231BE}"/>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65" name="Left Bracket 64">
                <a:extLst>
                  <a:ext uri="{FF2B5EF4-FFF2-40B4-BE49-F238E27FC236}">
                    <a16:creationId xmlns:a16="http://schemas.microsoft.com/office/drawing/2014/main" id="{1F774A5C-8DF1-4C9C-50B9-0B89A0FF6664}"/>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2132EB68-117E-8DF9-BFEB-E5DE21A7F7D9}"/>
                  </a:ext>
                </a:extLst>
              </p:cNvPr>
              <p:cNvCxnSpPr>
                <a:cxnSpLocks/>
                <a:endCxn id="65"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4D43BE-997F-54EC-9BFE-EABA83D89434}"/>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35C49E4-64F0-2ACB-3898-86274AC4502B}"/>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B7A9DD-A5A5-2249-D52D-16A37189E43E}"/>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CB0889-1E9F-5A92-E7B8-A0A59A7F14CF}"/>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DF47D54-540E-AB5C-A422-EB74A0F1AB33}"/>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899645A-68B1-36A7-EC89-B76A7A83AE9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2F5B29-968A-1AD4-B511-E634398DA499}"/>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CB1E708-3553-60B9-D509-99A8CC8561F0}"/>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2AC046-F253-1404-6C5C-577E245EA74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0C9641-5B10-6696-9ADF-4E72FAB0A4BF}"/>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sp>
        <p:nvSpPr>
          <p:cNvPr id="79" name="TextBox 78">
            <a:extLst>
              <a:ext uri="{FF2B5EF4-FFF2-40B4-BE49-F238E27FC236}">
                <a16:creationId xmlns:a16="http://schemas.microsoft.com/office/drawing/2014/main" id="{F09B5A1D-15EC-88C9-C8AB-68A3A307871F}"/>
              </a:ext>
            </a:extLst>
          </p:cNvPr>
          <p:cNvSpPr txBox="1"/>
          <p:nvPr/>
        </p:nvSpPr>
        <p:spPr>
          <a:xfrm>
            <a:off x="544854" y="2627049"/>
            <a:ext cx="8893148" cy="1603901"/>
          </a:xfrm>
          <a:prstGeom prst="rect">
            <a:avLst/>
          </a:prstGeom>
          <a:noFill/>
        </p:spPr>
        <p:txBody>
          <a:bodyPr wrap="square">
            <a:spAutoFit/>
          </a:bodyPr>
          <a:lstStyle/>
          <a:p>
            <a:pPr>
              <a:lnSpc>
                <a:spcPct val="107000"/>
              </a:lnSpc>
              <a:spcAft>
                <a:spcPts val="800"/>
              </a:spcAft>
            </a:pPr>
            <a:r>
              <a:rPr lang="en-GB" sz="4400">
                <a:solidFill>
                  <a:schemeClr val="bg1"/>
                </a:solidFill>
                <a:effectLst/>
                <a:latin typeface="Roboto" panose="02000000000000000000" pitchFamily="2" charset="0"/>
                <a:ea typeface="Roboto" panose="02000000000000000000" pitchFamily="2" charset="0"/>
                <a:cs typeface="Roboto" panose="02000000000000000000" pitchFamily="2" charset="0"/>
              </a:rPr>
              <a:t>Forecasting example:</a:t>
            </a:r>
          </a:p>
          <a:p>
            <a:pPr>
              <a:lnSpc>
                <a:spcPct val="107000"/>
              </a:lnSpc>
              <a:spcAft>
                <a:spcPts val="800"/>
              </a:spcAft>
            </a:pPr>
            <a:r>
              <a:rPr lang="en-GB" sz="4400" b="1">
                <a:solidFill>
                  <a:schemeClr val="bg1"/>
                </a:solidFill>
                <a:effectLst/>
                <a:latin typeface="Roboto" panose="02000000000000000000" pitchFamily="2" charset="0"/>
                <a:ea typeface="Roboto" panose="02000000000000000000" pitchFamily="2" charset="0"/>
                <a:cs typeface="Roboto" panose="02000000000000000000" pitchFamily="2" charset="0"/>
              </a:rPr>
              <a:t>Electric Vehicles</a:t>
            </a:r>
            <a:endParaRPr lang="en-GB" sz="44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301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91524-922B-2330-0D37-F30D531489AD}"/>
              </a:ext>
            </a:extLst>
          </p:cNvPr>
          <p:cNvSpPr/>
          <p:nvPr/>
        </p:nvSpPr>
        <p:spPr>
          <a:xfrm>
            <a:off x="-42871" y="1366715"/>
            <a:ext cx="864456" cy="4509230"/>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 name="TextBox 2">
            <a:extLst>
              <a:ext uri="{FF2B5EF4-FFF2-40B4-BE49-F238E27FC236}">
                <a16:creationId xmlns:a16="http://schemas.microsoft.com/office/drawing/2014/main" id="{F2542351-BF0C-B0F2-79B6-6A7D12860F23}"/>
              </a:ext>
            </a:extLst>
          </p:cNvPr>
          <p:cNvSpPr txBox="1"/>
          <p:nvPr/>
        </p:nvSpPr>
        <p:spPr>
          <a:xfrm>
            <a:off x="910296" y="1728504"/>
            <a:ext cx="10276098" cy="3785652"/>
          </a:xfrm>
          <a:prstGeom prst="rect">
            <a:avLst/>
          </a:prstGeom>
          <a:noFill/>
        </p:spPr>
        <p:txBody>
          <a:bodyPr wrap="square" rtlCol="0">
            <a:spAutoFit/>
          </a:bodyPr>
          <a:lstStyle/>
          <a:p>
            <a:pPr>
              <a:spcAft>
                <a:spcPts val="2400"/>
              </a:spcAft>
            </a:pPr>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Scope</a:t>
            </a:r>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pPr>
              <a:spcAft>
                <a:spcPts val="2400"/>
              </a:spcAft>
            </a:pPr>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Setting the Scene – Future of Electric Vehicles demand</a:t>
            </a:r>
          </a:p>
          <a:p>
            <a:pPr>
              <a:spcAft>
                <a:spcPts val="2400"/>
              </a:spcAft>
            </a:pPr>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EVCI Background – Story So Far</a:t>
            </a:r>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pPr>
              <a:spcAft>
                <a:spcPts val="2400"/>
              </a:spcAft>
            </a:pPr>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Dorset – Our Experience</a:t>
            </a:r>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pPr>
              <a:spcAft>
                <a:spcPts val="2400"/>
              </a:spcAft>
            </a:pPr>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EVCI – Capacity Management Strategies</a:t>
            </a:r>
          </a:p>
        </p:txBody>
      </p:sp>
      <p:sp>
        <p:nvSpPr>
          <p:cNvPr id="4" name="TextBox 3">
            <a:extLst>
              <a:ext uri="{FF2B5EF4-FFF2-40B4-BE49-F238E27FC236}">
                <a16:creationId xmlns:a16="http://schemas.microsoft.com/office/drawing/2014/main" id="{AA12902E-975A-82C1-FE7C-6EE909793E17}"/>
              </a:ext>
            </a:extLst>
          </p:cNvPr>
          <p:cNvSpPr txBox="1"/>
          <p:nvPr/>
        </p:nvSpPr>
        <p:spPr>
          <a:xfrm>
            <a:off x="92971" y="1743159"/>
            <a:ext cx="817325" cy="3785652"/>
          </a:xfrm>
          <a:prstGeom prst="rect">
            <a:avLst/>
          </a:prstGeom>
          <a:noFill/>
        </p:spPr>
        <p:txBody>
          <a:bodyPr wrap="square" rtlCol="0">
            <a:spAutoFit/>
          </a:bodyPr>
          <a:lstStyle/>
          <a:p>
            <a:pPr>
              <a:spcAft>
                <a:spcPts val="2400"/>
              </a:spcAft>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1. </a:t>
            </a:r>
          </a:p>
          <a:p>
            <a:pPr>
              <a:spcAft>
                <a:spcPts val="2400"/>
              </a:spcAft>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2.</a:t>
            </a:r>
          </a:p>
          <a:p>
            <a:pPr>
              <a:spcAft>
                <a:spcPts val="2400"/>
              </a:spcAft>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3.</a:t>
            </a:r>
          </a:p>
          <a:p>
            <a:pPr>
              <a:spcAft>
                <a:spcPts val="2400"/>
              </a:spcAft>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4.</a:t>
            </a:r>
          </a:p>
          <a:p>
            <a:pPr>
              <a:spcAft>
                <a:spcPts val="2400"/>
              </a:spcAft>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5.</a:t>
            </a:r>
          </a:p>
        </p:txBody>
      </p:sp>
      <p:sp>
        <p:nvSpPr>
          <p:cNvPr id="2" name="TextBox 1">
            <a:extLst>
              <a:ext uri="{FF2B5EF4-FFF2-40B4-BE49-F238E27FC236}">
                <a16:creationId xmlns:a16="http://schemas.microsoft.com/office/drawing/2014/main" id="{23723545-42F9-1050-E9A1-14564EED5246}"/>
              </a:ext>
            </a:extLst>
          </p:cNvPr>
          <p:cNvSpPr txBox="1"/>
          <p:nvPr/>
        </p:nvSpPr>
        <p:spPr>
          <a:xfrm>
            <a:off x="28216" y="6480658"/>
            <a:ext cx="465270"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17</a:t>
            </a:r>
          </a:p>
        </p:txBody>
      </p:sp>
    </p:spTree>
    <p:extLst>
      <p:ext uri="{BB962C8B-B14F-4D97-AF65-F5344CB8AC3E}">
        <p14:creationId xmlns:p14="http://schemas.microsoft.com/office/powerpoint/2010/main" val="19734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8859466"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is the objective of these sessions?</a:t>
            </a:r>
          </a:p>
        </p:txBody>
      </p:sp>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1" name="Freeform: Shape 10">
            <a:extLst>
              <a:ext uri="{FF2B5EF4-FFF2-40B4-BE49-F238E27FC236}">
                <a16:creationId xmlns:a16="http://schemas.microsoft.com/office/drawing/2014/main" id="{B97C7106-9828-ED5E-2C2B-5A8644D3BBB0}"/>
              </a:ext>
            </a:extLst>
          </p:cNvPr>
          <p:cNvSpPr/>
          <p:nvPr/>
        </p:nvSpPr>
        <p:spPr>
          <a:xfrm>
            <a:off x="202141" y="1048224"/>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a:solidFill>
                  <a:schemeClr val="bg1"/>
                </a:solidFill>
                <a:latin typeface="Roboto" panose="02000000000000000000" pitchFamily="2" charset="0"/>
                <a:ea typeface="Roboto" panose="02000000000000000000" pitchFamily="2" charset="0"/>
                <a:cs typeface="Roboto" panose="02000000000000000000" pitchFamily="2" charset="0"/>
              </a:rPr>
              <a:t>To grow understanding and awareness of the impacts of grid constraints, how to adapt to them, and plans for future grid reform and investment.</a:t>
            </a:r>
          </a:p>
        </p:txBody>
      </p:sp>
      <p:sp>
        <p:nvSpPr>
          <p:cNvPr id="9" name="TextBox 8">
            <a:extLst>
              <a:ext uri="{FF2B5EF4-FFF2-40B4-BE49-F238E27FC236}">
                <a16:creationId xmlns:a16="http://schemas.microsoft.com/office/drawing/2014/main" id="{87945B35-7F25-4BBB-85AE-EF5BACC4A62B}"/>
              </a:ext>
            </a:extLst>
          </p:cNvPr>
          <p:cNvSpPr txBox="1"/>
          <p:nvPr/>
        </p:nvSpPr>
        <p:spPr>
          <a:xfrm>
            <a:off x="119472" y="1588425"/>
            <a:ext cx="330740" cy="523220"/>
          </a:xfrm>
          <a:prstGeom prst="rect">
            <a:avLst/>
          </a:prstGeom>
          <a:noFill/>
        </p:spPr>
        <p:txBody>
          <a:bodyPr wrap="square" rtlCol="0">
            <a:spAutoFit/>
          </a:bodyPr>
          <a:lstStyle/>
          <a:p>
            <a:r>
              <a:rPr lang="en-GB" sz="2800" b="1">
                <a:solidFill>
                  <a:srgbClr val="008080"/>
                </a:solidFill>
                <a:latin typeface="Roboto" panose="02000000000000000000" pitchFamily="2" charset="0"/>
                <a:ea typeface="Roboto" panose="02000000000000000000" pitchFamily="2" charset="0"/>
                <a:cs typeface="Roboto" panose="02000000000000000000" pitchFamily="2" charset="0"/>
              </a:rPr>
              <a:t>1</a:t>
            </a:r>
          </a:p>
        </p:txBody>
      </p:sp>
      <p:sp>
        <p:nvSpPr>
          <p:cNvPr id="12" name="Freeform: Shape 11">
            <a:extLst>
              <a:ext uri="{FF2B5EF4-FFF2-40B4-BE49-F238E27FC236}">
                <a16:creationId xmlns:a16="http://schemas.microsoft.com/office/drawing/2014/main" id="{D728CA2B-9F76-F77A-CD60-6255E341900E}"/>
              </a:ext>
            </a:extLst>
          </p:cNvPr>
          <p:cNvSpPr/>
          <p:nvPr/>
        </p:nvSpPr>
        <p:spPr>
          <a:xfrm>
            <a:off x="4246305" y="1048224"/>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a:solidFill>
                  <a:schemeClr val="bg1"/>
                </a:solidFill>
                <a:latin typeface="Roboto" panose="02000000000000000000" pitchFamily="2" charset="0"/>
                <a:ea typeface="Roboto" panose="02000000000000000000" pitchFamily="2" charset="0"/>
                <a:cs typeface="Roboto" panose="02000000000000000000" pitchFamily="2" charset="0"/>
              </a:rPr>
              <a:t>To gather better insight and evidence into user needs and challenges.</a:t>
            </a:r>
          </a:p>
        </p:txBody>
      </p:sp>
      <p:sp>
        <p:nvSpPr>
          <p:cNvPr id="13" name="TextBox 12">
            <a:extLst>
              <a:ext uri="{FF2B5EF4-FFF2-40B4-BE49-F238E27FC236}">
                <a16:creationId xmlns:a16="http://schemas.microsoft.com/office/drawing/2014/main" id="{B994D06E-1E8E-8F49-4AB5-03503316F842}"/>
              </a:ext>
            </a:extLst>
          </p:cNvPr>
          <p:cNvSpPr txBox="1"/>
          <p:nvPr/>
        </p:nvSpPr>
        <p:spPr>
          <a:xfrm>
            <a:off x="4173261" y="1588425"/>
            <a:ext cx="330740" cy="523220"/>
          </a:xfrm>
          <a:prstGeom prst="rect">
            <a:avLst/>
          </a:prstGeom>
          <a:noFill/>
        </p:spPr>
        <p:txBody>
          <a:bodyPr wrap="square" rtlCol="0">
            <a:spAutoFit/>
          </a:bodyPr>
          <a:lstStyle/>
          <a:p>
            <a:r>
              <a:rPr lang="en-GB" sz="2800" b="1">
                <a:solidFill>
                  <a:srgbClr val="008080"/>
                </a:solidFill>
                <a:latin typeface="Roboto" panose="02000000000000000000" pitchFamily="2" charset="0"/>
                <a:ea typeface="Roboto" panose="02000000000000000000" pitchFamily="2" charset="0"/>
                <a:cs typeface="Roboto" panose="02000000000000000000" pitchFamily="2" charset="0"/>
              </a:rPr>
              <a:t>2</a:t>
            </a:r>
          </a:p>
        </p:txBody>
      </p:sp>
      <p:sp>
        <p:nvSpPr>
          <p:cNvPr id="14" name="Freeform: Shape 13">
            <a:extLst>
              <a:ext uri="{FF2B5EF4-FFF2-40B4-BE49-F238E27FC236}">
                <a16:creationId xmlns:a16="http://schemas.microsoft.com/office/drawing/2014/main" id="{FBE0C33E-EBBB-4A4D-EF3A-B8B4D399E50B}"/>
              </a:ext>
            </a:extLst>
          </p:cNvPr>
          <p:cNvSpPr/>
          <p:nvPr/>
        </p:nvSpPr>
        <p:spPr>
          <a:xfrm>
            <a:off x="8290467" y="1057849"/>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a:solidFill>
                  <a:schemeClr val="bg1"/>
                </a:solidFill>
                <a:latin typeface="Roboto" panose="02000000000000000000" pitchFamily="2" charset="0"/>
                <a:ea typeface="Roboto" panose="02000000000000000000" pitchFamily="2" charset="0"/>
                <a:cs typeface="Roboto" panose="02000000000000000000" pitchFamily="2" charset="0"/>
              </a:rPr>
              <a:t>To strengthen relationships with network operators and our capacity for influence on future strategic planning and investment.</a:t>
            </a:r>
          </a:p>
        </p:txBody>
      </p:sp>
      <p:sp>
        <p:nvSpPr>
          <p:cNvPr id="15" name="TextBox 14">
            <a:extLst>
              <a:ext uri="{FF2B5EF4-FFF2-40B4-BE49-F238E27FC236}">
                <a16:creationId xmlns:a16="http://schemas.microsoft.com/office/drawing/2014/main" id="{28ED290A-B606-66DA-7207-BFD0892C469A}"/>
              </a:ext>
            </a:extLst>
          </p:cNvPr>
          <p:cNvSpPr txBox="1"/>
          <p:nvPr/>
        </p:nvSpPr>
        <p:spPr>
          <a:xfrm>
            <a:off x="8217423" y="1598050"/>
            <a:ext cx="330740" cy="523220"/>
          </a:xfrm>
          <a:prstGeom prst="rect">
            <a:avLst/>
          </a:prstGeom>
          <a:noFill/>
        </p:spPr>
        <p:txBody>
          <a:bodyPr wrap="square" rtlCol="0">
            <a:spAutoFit/>
          </a:bodyPr>
          <a:lstStyle/>
          <a:p>
            <a:r>
              <a:rPr lang="en-GB" sz="2800" b="1">
                <a:solidFill>
                  <a:srgbClr val="008080"/>
                </a:solidFill>
                <a:latin typeface="Roboto" panose="02000000000000000000" pitchFamily="2" charset="0"/>
                <a:ea typeface="Roboto" panose="02000000000000000000" pitchFamily="2" charset="0"/>
                <a:cs typeface="Roboto" panose="02000000000000000000" pitchFamily="2" charset="0"/>
              </a:rPr>
              <a:t>3</a:t>
            </a:r>
          </a:p>
        </p:txBody>
      </p:sp>
      <p:sp>
        <p:nvSpPr>
          <p:cNvPr id="17" name="Arrow: Chevron 16">
            <a:extLst>
              <a:ext uri="{FF2B5EF4-FFF2-40B4-BE49-F238E27FC236}">
                <a16:creationId xmlns:a16="http://schemas.microsoft.com/office/drawing/2014/main" id="{8F5F9D77-C694-2FF3-18E7-268BC7A760D6}"/>
              </a:ext>
            </a:extLst>
          </p:cNvPr>
          <p:cNvSpPr/>
          <p:nvPr/>
        </p:nvSpPr>
        <p:spPr>
          <a:xfrm>
            <a:off x="2470777" y="3249963"/>
            <a:ext cx="2595025" cy="1243675"/>
          </a:xfrm>
          <a:prstGeom prst="chevron">
            <a:avLst/>
          </a:prstGeom>
          <a:solidFill>
            <a:srgbClr val="CBD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FDF31F0D-FB16-1FAF-C8A1-639B9EFAB129}"/>
              </a:ext>
            </a:extLst>
          </p:cNvPr>
          <p:cNvSpPr/>
          <p:nvPr/>
        </p:nvSpPr>
        <p:spPr>
          <a:xfrm>
            <a:off x="4777465" y="3249962"/>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hevron 18">
            <a:extLst>
              <a:ext uri="{FF2B5EF4-FFF2-40B4-BE49-F238E27FC236}">
                <a16:creationId xmlns:a16="http://schemas.microsoft.com/office/drawing/2014/main" id="{1DDD82E9-0997-0EF9-34B9-DBDFC33C79C3}"/>
              </a:ext>
            </a:extLst>
          </p:cNvPr>
          <p:cNvSpPr/>
          <p:nvPr/>
        </p:nvSpPr>
        <p:spPr>
          <a:xfrm>
            <a:off x="7084154" y="3249961"/>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hevron 20">
            <a:extLst>
              <a:ext uri="{FF2B5EF4-FFF2-40B4-BE49-F238E27FC236}">
                <a16:creationId xmlns:a16="http://schemas.microsoft.com/office/drawing/2014/main" id="{D3EC90D2-8FDE-50CB-EBE3-DF99398B4559}"/>
              </a:ext>
            </a:extLst>
          </p:cNvPr>
          <p:cNvSpPr/>
          <p:nvPr/>
        </p:nvSpPr>
        <p:spPr>
          <a:xfrm>
            <a:off x="9390843" y="3249960"/>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Pentagon 22">
            <a:extLst>
              <a:ext uri="{FF2B5EF4-FFF2-40B4-BE49-F238E27FC236}">
                <a16:creationId xmlns:a16="http://schemas.microsoft.com/office/drawing/2014/main" id="{2AC6AF85-9D4D-8C41-AEE9-099EE3E71912}"/>
              </a:ext>
            </a:extLst>
          </p:cNvPr>
          <p:cNvSpPr/>
          <p:nvPr/>
        </p:nvSpPr>
        <p:spPr>
          <a:xfrm>
            <a:off x="202141" y="3245688"/>
            <a:ext cx="2595025" cy="1243675"/>
          </a:xfrm>
          <a:prstGeom prst="homePlate">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1087E15-BC27-88F7-CBA9-4EEAD16362CB}"/>
              </a:ext>
            </a:extLst>
          </p:cNvPr>
          <p:cNvSpPr txBox="1"/>
          <p:nvPr/>
        </p:nvSpPr>
        <p:spPr>
          <a:xfrm>
            <a:off x="202141" y="3405860"/>
            <a:ext cx="2331358" cy="861774"/>
          </a:xfrm>
          <a:prstGeom prst="rect">
            <a:avLst/>
          </a:prstGeom>
          <a:noFill/>
        </p:spPr>
        <p:txBody>
          <a:bodyPr wrap="square" rtlCol="0">
            <a:spAutoFit/>
          </a:bodyPr>
          <a:lstStyle/>
          <a:p>
            <a:pPr lvl="0"/>
            <a:r>
              <a:rPr lang="en-GB" b="1">
                <a:solidFill>
                  <a:srgbClr val="008080"/>
                </a:solidFill>
                <a:latin typeface="Roboto" panose="02000000000000000000" pitchFamily="2" charset="0"/>
                <a:ea typeface="Roboto" panose="02000000000000000000" pitchFamily="2" charset="0"/>
                <a:cs typeface="Roboto" panose="02000000000000000000" pitchFamily="2" charset="0"/>
              </a:rPr>
              <a:t>Session 1:</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Introductory </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background briefing </a:t>
            </a:r>
          </a:p>
        </p:txBody>
      </p:sp>
      <p:sp>
        <p:nvSpPr>
          <p:cNvPr id="27" name="TextBox 26">
            <a:extLst>
              <a:ext uri="{FF2B5EF4-FFF2-40B4-BE49-F238E27FC236}">
                <a16:creationId xmlns:a16="http://schemas.microsoft.com/office/drawing/2014/main" id="{FD0B2CE9-C91F-9365-93F4-1430AAA83584}"/>
              </a:ext>
            </a:extLst>
          </p:cNvPr>
          <p:cNvSpPr txBox="1"/>
          <p:nvPr/>
        </p:nvSpPr>
        <p:spPr>
          <a:xfrm>
            <a:off x="3072546" y="3405860"/>
            <a:ext cx="1742972" cy="861774"/>
          </a:xfrm>
          <a:prstGeom prst="rect">
            <a:avLst/>
          </a:prstGeom>
          <a:noFill/>
        </p:spPr>
        <p:txBody>
          <a:bodyPr wrap="square" rtlCol="0">
            <a:spAutoFit/>
          </a:bodyPr>
          <a:lstStyle/>
          <a:p>
            <a:pPr lvl="0"/>
            <a:r>
              <a:rPr lang="en-GB" b="1">
                <a:solidFill>
                  <a:srgbClr val="008080"/>
                </a:solidFill>
                <a:latin typeface="Roboto" panose="02000000000000000000" pitchFamily="2" charset="0"/>
                <a:ea typeface="Roboto" panose="02000000000000000000" pitchFamily="2" charset="0"/>
                <a:cs typeface="Roboto" panose="02000000000000000000" pitchFamily="2" charset="0"/>
              </a:rPr>
              <a:t>Session 2:</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Info gathering with DC officers</a:t>
            </a:r>
          </a:p>
        </p:txBody>
      </p:sp>
      <p:sp>
        <p:nvSpPr>
          <p:cNvPr id="28" name="TextBox 27">
            <a:extLst>
              <a:ext uri="{FF2B5EF4-FFF2-40B4-BE49-F238E27FC236}">
                <a16:creationId xmlns:a16="http://schemas.microsoft.com/office/drawing/2014/main" id="{C6E28361-2AFF-1B20-AE09-5D309E5DE79D}"/>
              </a:ext>
            </a:extLst>
          </p:cNvPr>
          <p:cNvSpPr txBox="1"/>
          <p:nvPr/>
        </p:nvSpPr>
        <p:spPr>
          <a:xfrm>
            <a:off x="5379234" y="3326227"/>
            <a:ext cx="1742972" cy="1107996"/>
          </a:xfrm>
          <a:prstGeom prst="rect">
            <a:avLst/>
          </a:prstGeom>
          <a:noFill/>
        </p:spPr>
        <p:txBody>
          <a:bodyPr wrap="square" rtlCol="0">
            <a:spAutoFit/>
          </a:bodyPr>
          <a:lstStyle/>
          <a:p>
            <a:pPr lvl="0"/>
            <a:r>
              <a:rPr lang="en-GB" b="1">
                <a:solidFill>
                  <a:srgbClr val="008080"/>
                </a:solidFill>
                <a:latin typeface="Roboto" panose="02000000000000000000" pitchFamily="2" charset="0"/>
                <a:ea typeface="Roboto" panose="02000000000000000000" pitchFamily="2" charset="0"/>
                <a:cs typeface="Roboto" panose="02000000000000000000" pitchFamily="2" charset="0"/>
              </a:rPr>
              <a:t>Session 3:</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Info gathering with local stakeholders</a:t>
            </a:r>
          </a:p>
        </p:txBody>
      </p:sp>
      <p:sp>
        <p:nvSpPr>
          <p:cNvPr id="29" name="TextBox 28">
            <a:extLst>
              <a:ext uri="{FF2B5EF4-FFF2-40B4-BE49-F238E27FC236}">
                <a16:creationId xmlns:a16="http://schemas.microsoft.com/office/drawing/2014/main" id="{5CC04DA3-159D-BD94-C4B8-3B6ECDD21CFB}"/>
              </a:ext>
            </a:extLst>
          </p:cNvPr>
          <p:cNvSpPr txBox="1"/>
          <p:nvPr/>
        </p:nvSpPr>
        <p:spPr>
          <a:xfrm>
            <a:off x="7699146" y="3326227"/>
            <a:ext cx="1742972" cy="1107996"/>
          </a:xfrm>
          <a:prstGeom prst="rect">
            <a:avLst/>
          </a:prstGeom>
          <a:noFill/>
        </p:spPr>
        <p:txBody>
          <a:bodyPr wrap="square" rtlCol="0">
            <a:spAutoFit/>
          </a:bodyPr>
          <a:lstStyle/>
          <a:p>
            <a:pPr lvl="0"/>
            <a:r>
              <a:rPr lang="en-GB" b="1">
                <a:solidFill>
                  <a:srgbClr val="008080"/>
                </a:solidFill>
                <a:latin typeface="Roboto" panose="02000000000000000000" pitchFamily="2" charset="0"/>
                <a:ea typeface="Roboto" panose="02000000000000000000" pitchFamily="2" charset="0"/>
                <a:cs typeface="Roboto" panose="02000000000000000000" pitchFamily="2" charset="0"/>
              </a:rPr>
              <a:t>Session 4:</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Info gathering with local stakeholders</a:t>
            </a:r>
          </a:p>
        </p:txBody>
      </p:sp>
      <p:sp>
        <p:nvSpPr>
          <p:cNvPr id="30" name="TextBox 29">
            <a:extLst>
              <a:ext uri="{FF2B5EF4-FFF2-40B4-BE49-F238E27FC236}">
                <a16:creationId xmlns:a16="http://schemas.microsoft.com/office/drawing/2014/main" id="{6E7DF0C1-F24D-BA9D-7D78-03925DA24E3F}"/>
              </a:ext>
            </a:extLst>
          </p:cNvPr>
          <p:cNvSpPr txBox="1"/>
          <p:nvPr/>
        </p:nvSpPr>
        <p:spPr>
          <a:xfrm>
            <a:off x="10014519" y="3320849"/>
            <a:ext cx="1917555" cy="1107996"/>
          </a:xfrm>
          <a:prstGeom prst="rect">
            <a:avLst/>
          </a:prstGeom>
          <a:noFill/>
        </p:spPr>
        <p:txBody>
          <a:bodyPr wrap="square" rtlCol="0">
            <a:spAutoFit/>
          </a:bodyPr>
          <a:lstStyle/>
          <a:p>
            <a:pPr lvl="0"/>
            <a:r>
              <a:rPr lang="en-GB" b="1">
                <a:solidFill>
                  <a:srgbClr val="008080"/>
                </a:solidFill>
                <a:latin typeface="Roboto" panose="02000000000000000000" pitchFamily="2" charset="0"/>
                <a:ea typeface="Roboto" panose="02000000000000000000" pitchFamily="2" charset="0"/>
                <a:cs typeface="Roboto" panose="02000000000000000000" pitchFamily="2" charset="0"/>
              </a:rPr>
              <a:t>Session 5:</a:t>
            </a:r>
          </a:p>
          <a:p>
            <a:pPr lvl="0"/>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Review, recommendations &amp; next steps</a:t>
            </a:r>
          </a:p>
        </p:txBody>
      </p:sp>
      <p:cxnSp>
        <p:nvCxnSpPr>
          <p:cNvPr id="32" name="Straight Connector 31">
            <a:extLst>
              <a:ext uri="{FF2B5EF4-FFF2-40B4-BE49-F238E27FC236}">
                <a16:creationId xmlns:a16="http://schemas.microsoft.com/office/drawing/2014/main" id="{4A39B78A-8FED-1D3F-6125-1A238DE88FF4}"/>
              </a:ext>
            </a:extLst>
          </p:cNvPr>
          <p:cNvCxnSpPr>
            <a:cxnSpLocks/>
          </p:cNvCxnSpPr>
          <p:nvPr/>
        </p:nvCxnSpPr>
        <p:spPr>
          <a:xfrm>
            <a:off x="3609972" y="4489363"/>
            <a:ext cx="0" cy="721924"/>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E659A39-D76E-B594-E054-70AEC9498B85}"/>
              </a:ext>
            </a:extLst>
          </p:cNvPr>
          <p:cNvSpPr txBox="1"/>
          <p:nvPr/>
        </p:nvSpPr>
        <p:spPr>
          <a:xfrm>
            <a:off x="202141" y="5211287"/>
            <a:ext cx="11729925" cy="923330"/>
          </a:xfrm>
          <a:prstGeom prst="rect">
            <a:avLst/>
          </a:prstGeom>
          <a:solidFill>
            <a:srgbClr val="CBDDE1"/>
          </a:solidFill>
        </p:spPr>
        <p:txBody>
          <a:bodyPr wrap="square" rtlCol="0">
            <a:spAutoFit/>
          </a:bodyPr>
          <a:lstStyle/>
          <a:p>
            <a:r>
              <a:rPr lang="en-GB" b="1">
                <a:solidFill>
                  <a:srgbClr val="008080"/>
                </a:solidFill>
                <a:latin typeface="Roboto" panose="02000000000000000000" pitchFamily="2" charset="0"/>
                <a:ea typeface="Roboto" panose="02000000000000000000" pitchFamily="2" charset="0"/>
                <a:cs typeface="Roboto" panose="02000000000000000000" pitchFamily="2" charset="0"/>
              </a:rPr>
              <a:t>Today:</a:t>
            </a:r>
          </a:p>
          <a:p>
            <a:r>
              <a:rPr lang="en-GB">
                <a:latin typeface="Roboto" panose="02000000000000000000" pitchFamily="2" charset="0"/>
                <a:ea typeface="Roboto" panose="02000000000000000000" pitchFamily="2" charset="0"/>
                <a:cs typeface="Roboto" panose="02000000000000000000" pitchFamily="2" charset="0"/>
              </a:rPr>
              <a:t>Impacts upon the council’s ability to deliver (e.g. DC estate retrofitting, our community retrofitting programmes, EV infrastructure, planning and development, and economic growth).</a:t>
            </a:r>
          </a:p>
        </p:txBody>
      </p:sp>
      <p:sp>
        <p:nvSpPr>
          <p:cNvPr id="2" name="TextBox 1">
            <a:extLst>
              <a:ext uri="{FF2B5EF4-FFF2-40B4-BE49-F238E27FC236}">
                <a16:creationId xmlns:a16="http://schemas.microsoft.com/office/drawing/2014/main" id="{47A1888D-453C-91D0-BDDB-1DF3E3163908}"/>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Tree>
    <p:extLst>
      <p:ext uri="{BB962C8B-B14F-4D97-AF65-F5344CB8AC3E}">
        <p14:creationId xmlns:p14="http://schemas.microsoft.com/office/powerpoint/2010/main" val="373311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91524-922B-2330-0D37-F30D531489AD}"/>
              </a:ext>
            </a:extLst>
          </p:cNvPr>
          <p:cNvSpPr/>
          <p:nvPr/>
        </p:nvSpPr>
        <p:spPr>
          <a:xfrm>
            <a:off x="-42871" y="2119245"/>
            <a:ext cx="864456" cy="3092835"/>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8859466"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Agenda today</a:t>
            </a:r>
          </a:p>
        </p:txBody>
      </p:sp>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 name="TextBox 2">
            <a:extLst>
              <a:ext uri="{FF2B5EF4-FFF2-40B4-BE49-F238E27FC236}">
                <a16:creationId xmlns:a16="http://schemas.microsoft.com/office/drawing/2014/main" id="{F2542351-BF0C-B0F2-79B6-6A7D12860F23}"/>
              </a:ext>
            </a:extLst>
          </p:cNvPr>
          <p:cNvSpPr txBox="1"/>
          <p:nvPr/>
        </p:nvSpPr>
        <p:spPr>
          <a:xfrm>
            <a:off x="821585" y="2304766"/>
            <a:ext cx="10276098" cy="2554545"/>
          </a:xfrm>
          <a:prstGeom prst="rect">
            <a:avLst/>
          </a:prstGeom>
          <a:noFill/>
        </p:spPr>
        <p:txBody>
          <a:bodyPr wrap="square" rtlCol="0">
            <a:spAutoFit/>
          </a:bodyPr>
          <a:lstStyle/>
          <a:p>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The Grid and Network Development Plans</a:t>
            </a:r>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Forecasting example: Electric Vehicles</a:t>
            </a:r>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endParaRPr lang="en-GB" sz="3200">
              <a:solidFill>
                <a:srgbClr val="008080"/>
              </a:solidFill>
              <a:latin typeface="Roboto" panose="02000000000000000000" pitchFamily="2" charset="0"/>
              <a:ea typeface="Roboto" panose="02000000000000000000" pitchFamily="2" charset="0"/>
              <a:cs typeface="Roboto" panose="02000000000000000000" pitchFamily="2" charset="0"/>
            </a:endParaRPr>
          </a:p>
          <a:p>
            <a:r>
              <a:rPr lang="en-GB" sz="3200" b="1">
                <a:solidFill>
                  <a:srgbClr val="008080"/>
                </a:solidFill>
                <a:latin typeface="Roboto" panose="02000000000000000000" pitchFamily="2" charset="0"/>
                <a:ea typeface="Roboto" panose="02000000000000000000" pitchFamily="2" charset="0"/>
                <a:cs typeface="Roboto" panose="02000000000000000000" pitchFamily="2" charset="0"/>
              </a:rPr>
              <a:t>Q&amp;A with officers</a:t>
            </a:r>
          </a:p>
        </p:txBody>
      </p:sp>
      <p:sp>
        <p:nvSpPr>
          <p:cNvPr id="4" name="TextBox 3">
            <a:extLst>
              <a:ext uri="{FF2B5EF4-FFF2-40B4-BE49-F238E27FC236}">
                <a16:creationId xmlns:a16="http://schemas.microsoft.com/office/drawing/2014/main" id="{AA12902E-975A-82C1-FE7C-6EE909793E17}"/>
              </a:ext>
            </a:extLst>
          </p:cNvPr>
          <p:cNvSpPr txBox="1"/>
          <p:nvPr/>
        </p:nvSpPr>
        <p:spPr>
          <a:xfrm>
            <a:off x="148347" y="2304766"/>
            <a:ext cx="675734" cy="2554545"/>
          </a:xfrm>
          <a:prstGeom prst="rect">
            <a:avLst/>
          </a:prstGeom>
          <a:noFill/>
        </p:spPr>
        <p:txBody>
          <a:bodyPr wrap="square" rtlCol="0">
            <a:spAutoFit/>
          </a:bodyPr>
          <a:lstStyle/>
          <a:p>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1. </a:t>
            </a:r>
          </a:p>
          <a:p>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2. </a:t>
            </a:r>
          </a:p>
          <a:p>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
        <p:nvSpPr>
          <p:cNvPr id="2" name="TextBox 1">
            <a:extLst>
              <a:ext uri="{FF2B5EF4-FFF2-40B4-BE49-F238E27FC236}">
                <a16:creationId xmlns:a16="http://schemas.microsoft.com/office/drawing/2014/main" id="{23723545-42F9-1050-E9A1-14564EED5246}"/>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Tree>
    <p:extLst>
      <p:ext uri="{BB962C8B-B14F-4D97-AF65-F5344CB8AC3E}">
        <p14:creationId xmlns:p14="http://schemas.microsoft.com/office/powerpoint/2010/main" val="36920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088799-DC24-9E25-DFD9-2729A37860C7}"/>
              </a:ext>
            </a:extLst>
          </p:cNvPr>
          <p:cNvSpPr/>
          <p:nvPr/>
        </p:nvSpPr>
        <p:spPr>
          <a:xfrm>
            <a:off x="0" y="-1"/>
            <a:ext cx="12192000" cy="6332375"/>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green logo with text&#10;&#10;Description automatically generated">
            <a:extLst>
              <a:ext uri="{FF2B5EF4-FFF2-40B4-BE49-F238E27FC236}">
                <a16:creationId xmlns:a16="http://schemas.microsoft.com/office/drawing/2014/main" id="{B7A448C1-72CE-0AD1-47E6-A9B0F99F819D}"/>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grpSp>
        <p:nvGrpSpPr>
          <p:cNvPr id="17" name="Group 16">
            <a:extLst>
              <a:ext uri="{FF2B5EF4-FFF2-40B4-BE49-F238E27FC236}">
                <a16:creationId xmlns:a16="http://schemas.microsoft.com/office/drawing/2014/main" id="{3101A954-817C-5DA8-870E-CC4DB0159B2E}"/>
              </a:ext>
            </a:extLst>
          </p:cNvPr>
          <p:cNvGrpSpPr/>
          <p:nvPr/>
        </p:nvGrpSpPr>
        <p:grpSpPr>
          <a:xfrm>
            <a:off x="8523602" y="5791421"/>
            <a:ext cx="914400" cy="914400"/>
            <a:chOff x="8948148" y="5756915"/>
            <a:chExt cx="914400" cy="914400"/>
          </a:xfrm>
        </p:grpSpPr>
        <p:sp>
          <p:nvSpPr>
            <p:cNvPr id="18" name="Oval 17">
              <a:extLst>
                <a:ext uri="{FF2B5EF4-FFF2-40B4-BE49-F238E27FC236}">
                  <a16:creationId xmlns:a16="http://schemas.microsoft.com/office/drawing/2014/main" id="{35511D85-543D-F2F8-C741-A4A3A81C3C1A}"/>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Electric Tower outline">
              <a:extLst>
                <a:ext uri="{FF2B5EF4-FFF2-40B4-BE49-F238E27FC236}">
                  <a16:creationId xmlns:a16="http://schemas.microsoft.com/office/drawing/2014/main" id="{3F34D3FE-CBF8-1AE6-EE20-28D963C25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grpSp>
      <p:grpSp>
        <p:nvGrpSpPr>
          <p:cNvPr id="20" name="Group 19">
            <a:extLst>
              <a:ext uri="{FF2B5EF4-FFF2-40B4-BE49-F238E27FC236}">
                <a16:creationId xmlns:a16="http://schemas.microsoft.com/office/drawing/2014/main" id="{5FE4FC80-314E-4717-14CB-90CF0625E453}"/>
              </a:ext>
            </a:extLst>
          </p:cNvPr>
          <p:cNvGrpSpPr/>
          <p:nvPr/>
        </p:nvGrpSpPr>
        <p:grpSpPr>
          <a:xfrm>
            <a:off x="10611368" y="5791421"/>
            <a:ext cx="914400" cy="914400"/>
            <a:chOff x="11035914" y="5756915"/>
            <a:chExt cx="914400" cy="914400"/>
          </a:xfrm>
        </p:grpSpPr>
        <p:sp>
          <p:nvSpPr>
            <p:cNvPr id="21" name="Oval 20">
              <a:extLst>
                <a:ext uri="{FF2B5EF4-FFF2-40B4-BE49-F238E27FC236}">
                  <a16:creationId xmlns:a16="http://schemas.microsoft.com/office/drawing/2014/main" id="{7B3AA187-B2DF-44C4-59D4-765B0ED92C35}"/>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Plugged Unplugged outline">
              <a:extLst>
                <a:ext uri="{FF2B5EF4-FFF2-40B4-BE49-F238E27FC236}">
                  <a16:creationId xmlns:a16="http://schemas.microsoft.com/office/drawing/2014/main" id="{1A384EFB-1ECB-C43A-6724-FBD08BB1DB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76904" y="5812003"/>
              <a:ext cx="804225" cy="804223"/>
            </a:xfrm>
            <a:prstGeom prst="rect">
              <a:avLst/>
            </a:prstGeom>
          </p:spPr>
        </p:pic>
      </p:grpSp>
      <p:grpSp>
        <p:nvGrpSpPr>
          <p:cNvPr id="25" name="Group 24">
            <a:extLst>
              <a:ext uri="{FF2B5EF4-FFF2-40B4-BE49-F238E27FC236}">
                <a16:creationId xmlns:a16="http://schemas.microsoft.com/office/drawing/2014/main" id="{E15884EC-DB9F-8E80-5694-B054CD7C0AC1}"/>
              </a:ext>
            </a:extLst>
          </p:cNvPr>
          <p:cNvGrpSpPr/>
          <p:nvPr/>
        </p:nvGrpSpPr>
        <p:grpSpPr>
          <a:xfrm>
            <a:off x="9567485" y="5791421"/>
            <a:ext cx="914400" cy="914400"/>
            <a:chOff x="9992031" y="5756915"/>
            <a:chExt cx="914400" cy="914400"/>
          </a:xfrm>
        </p:grpSpPr>
        <p:sp>
          <p:nvSpPr>
            <p:cNvPr id="26" name="Oval 25">
              <a:extLst>
                <a:ext uri="{FF2B5EF4-FFF2-40B4-BE49-F238E27FC236}">
                  <a16:creationId xmlns:a16="http://schemas.microsoft.com/office/drawing/2014/main" id="{D38D6FB8-8A81-5B4E-4B23-67F2C0F4DFF2}"/>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F5454F3-0866-0409-9970-76DAD533C418}"/>
                </a:ext>
              </a:extLst>
            </p:cNvPr>
            <p:cNvGrpSpPr/>
            <p:nvPr/>
          </p:nvGrpSpPr>
          <p:grpSpPr>
            <a:xfrm>
              <a:off x="10153404" y="5911985"/>
              <a:ext cx="591653" cy="636453"/>
              <a:chOff x="572587" y="3365168"/>
              <a:chExt cx="637818" cy="682188"/>
            </a:xfrm>
          </p:grpSpPr>
          <p:sp>
            <p:nvSpPr>
              <p:cNvPr id="28" name="Rectangle: Top Corners Rounded 27">
                <a:extLst>
                  <a:ext uri="{FF2B5EF4-FFF2-40B4-BE49-F238E27FC236}">
                    <a16:creationId xmlns:a16="http://schemas.microsoft.com/office/drawing/2014/main" id="{65955C0E-25DD-D040-9E26-39089CE870BF}"/>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01AC395A-35F5-7B60-EEFB-4D8DECB4C709}"/>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 Corners Rounded 29">
                <a:extLst>
                  <a:ext uri="{FF2B5EF4-FFF2-40B4-BE49-F238E27FC236}">
                    <a16:creationId xmlns:a16="http://schemas.microsoft.com/office/drawing/2014/main" id="{F54F5DF2-72A4-B7EF-BB1A-AF7D4CA95DE9}"/>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Top Corners Rounded 30">
                <a:extLst>
                  <a:ext uri="{FF2B5EF4-FFF2-40B4-BE49-F238E27FC236}">
                    <a16:creationId xmlns:a16="http://schemas.microsoft.com/office/drawing/2014/main" id="{B2F173C9-33CF-22FA-5AB8-7919CE4E69BC}"/>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933788A-2BDC-646A-2AA6-D71D03D210AC}"/>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CED06BA-274F-C686-336D-21BD4D1E3BD6}"/>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54E3E0C-7A4A-D996-D032-DDCDEA2E1ADB}"/>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01991622-750A-94E3-BC47-731BFF2CE4AB}"/>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E85643-F424-575D-F4D9-1CF1367B0CF6}"/>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497B68-88AD-64F2-3CAC-913C783B36C5}"/>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C60743-A6EA-F476-E2C5-7228A99442A2}"/>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0BC3E5-6D6B-0A0D-64CA-56583FFA07FA}"/>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26F870-8BF4-A6BA-1DED-3A1C8F360BEC}"/>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86ECB2-CCA1-62A6-E808-2D3C6955807D}"/>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27D209-F927-C6E2-80F0-9381D50BB162}"/>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5FBE7081-055D-CFF2-1380-AA565E900978}"/>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6CADFB88-71C5-170C-988B-5DE627D1DD50}"/>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8B914E61-65C3-7572-26A4-183AD05C753B}"/>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eft Bracket 51">
                <a:extLst>
                  <a:ext uri="{FF2B5EF4-FFF2-40B4-BE49-F238E27FC236}">
                    <a16:creationId xmlns:a16="http://schemas.microsoft.com/office/drawing/2014/main" id="{E50D2029-39FF-D5AF-B248-9DCDC6E2F98B}"/>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Left Bracket 52">
                <a:extLst>
                  <a:ext uri="{FF2B5EF4-FFF2-40B4-BE49-F238E27FC236}">
                    <a16:creationId xmlns:a16="http://schemas.microsoft.com/office/drawing/2014/main" id="{BECBF041-7AA6-7469-FF96-1B60DAC90EFD}"/>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Left Bracket 53">
                <a:extLst>
                  <a:ext uri="{FF2B5EF4-FFF2-40B4-BE49-F238E27FC236}">
                    <a16:creationId xmlns:a16="http://schemas.microsoft.com/office/drawing/2014/main" id="{B1198A92-3703-8640-9943-D7B3F346B573}"/>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Rectangle: Top Corners Rounded 54">
                <a:extLst>
                  <a:ext uri="{FF2B5EF4-FFF2-40B4-BE49-F238E27FC236}">
                    <a16:creationId xmlns:a16="http://schemas.microsoft.com/office/drawing/2014/main" id="{250D4338-8A0C-2B66-11FB-D294F0FA8165}"/>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Hexagon 55">
                <a:extLst>
                  <a:ext uri="{FF2B5EF4-FFF2-40B4-BE49-F238E27FC236}">
                    <a16:creationId xmlns:a16="http://schemas.microsoft.com/office/drawing/2014/main" id="{EE496325-0159-57A5-2BCF-D3D67B2F8289}"/>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Hexagon 56">
                <a:extLst>
                  <a:ext uri="{FF2B5EF4-FFF2-40B4-BE49-F238E27FC236}">
                    <a16:creationId xmlns:a16="http://schemas.microsoft.com/office/drawing/2014/main" id="{AA7E3BF1-7880-414E-2214-DE6888E23C65}"/>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29DEBC9-4FD9-EC95-342E-DD5D063231BE}"/>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65" name="Left Bracket 64">
                <a:extLst>
                  <a:ext uri="{FF2B5EF4-FFF2-40B4-BE49-F238E27FC236}">
                    <a16:creationId xmlns:a16="http://schemas.microsoft.com/office/drawing/2014/main" id="{1F774A5C-8DF1-4C9C-50B9-0B89A0FF6664}"/>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2132EB68-117E-8DF9-BFEB-E5DE21A7F7D9}"/>
                  </a:ext>
                </a:extLst>
              </p:cNvPr>
              <p:cNvCxnSpPr>
                <a:cxnSpLocks/>
                <a:endCxn id="65"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4D43BE-997F-54EC-9BFE-EABA83D89434}"/>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35C49E4-64F0-2ACB-3898-86274AC4502B}"/>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B7A9DD-A5A5-2249-D52D-16A37189E43E}"/>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CB0889-1E9F-5A92-E7B8-A0A59A7F14CF}"/>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DF47D54-540E-AB5C-A422-EB74A0F1AB33}"/>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899645A-68B1-36A7-EC89-B76A7A83AE9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2F5B29-968A-1AD4-B511-E634398DA499}"/>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CB1E708-3553-60B9-D509-99A8CC8561F0}"/>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2AC046-F253-1404-6C5C-577E245EA74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0C9641-5B10-6696-9ADF-4E72FAB0A4BF}"/>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sp>
        <p:nvSpPr>
          <p:cNvPr id="79" name="TextBox 78">
            <a:extLst>
              <a:ext uri="{FF2B5EF4-FFF2-40B4-BE49-F238E27FC236}">
                <a16:creationId xmlns:a16="http://schemas.microsoft.com/office/drawing/2014/main" id="{F09B5A1D-15EC-88C9-C8AB-68A3A307871F}"/>
              </a:ext>
            </a:extLst>
          </p:cNvPr>
          <p:cNvSpPr txBox="1"/>
          <p:nvPr/>
        </p:nvSpPr>
        <p:spPr>
          <a:xfrm>
            <a:off x="544854" y="2627049"/>
            <a:ext cx="8893148" cy="1603901"/>
          </a:xfrm>
          <a:prstGeom prst="rect">
            <a:avLst/>
          </a:prstGeom>
          <a:noFill/>
        </p:spPr>
        <p:txBody>
          <a:bodyPr wrap="square">
            <a:spAutoFit/>
          </a:bodyPr>
          <a:lstStyle/>
          <a:p>
            <a:pPr>
              <a:lnSpc>
                <a:spcPct val="107000"/>
              </a:lnSpc>
              <a:spcAft>
                <a:spcPts val="800"/>
              </a:spcAft>
            </a:pPr>
            <a:r>
              <a:rPr lang="en-GB" sz="4400" b="1">
                <a:solidFill>
                  <a:schemeClr val="bg1"/>
                </a:solidFill>
                <a:effectLst/>
                <a:latin typeface="Roboto" panose="02000000000000000000" pitchFamily="2" charset="0"/>
                <a:ea typeface="Roboto" panose="02000000000000000000" pitchFamily="2" charset="0"/>
                <a:cs typeface="Roboto" panose="02000000000000000000" pitchFamily="2" charset="0"/>
              </a:rPr>
              <a:t>The Grid </a:t>
            </a:r>
            <a:r>
              <a:rPr lang="en-GB" sz="4400">
                <a:solidFill>
                  <a:schemeClr val="bg1"/>
                </a:solidFill>
                <a:effectLst/>
                <a:latin typeface="Roboto" panose="02000000000000000000" pitchFamily="2" charset="0"/>
                <a:ea typeface="Roboto" panose="02000000000000000000" pitchFamily="2" charset="0"/>
                <a:cs typeface="Roboto" panose="02000000000000000000" pitchFamily="2" charset="0"/>
              </a:rPr>
              <a:t>and</a:t>
            </a:r>
            <a:r>
              <a:rPr lang="en-GB" sz="4400" b="1">
                <a:solidFill>
                  <a:schemeClr val="bg1"/>
                </a:solidFill>
                <a:effectLst/>
                <a:latin typeface="Roboto" panose="02000000000000000000" pitchFamily="2" charset="0"/>
                <a:ea typeface="Roboto" panose="02000000000000000000" pitchFamily="2" charset="0"/>
                <a:cs typeface="Roboto" panose="02000000000000000000" pitchFamily="2" charset="0"/>
              </a:rPr>
              <a:t> </a:t>
            </a:r>
          </a:p>
          <a:p>
            <a:pPr>
              <a:lnSpc>
                <a:spcPct val="107000"/>
              </a:lnSpc>
              <a:spcAft>
                <a:spcPts val="800"/>
              </a:spcAft>
            </a:pPr>
            <a:r>
              <a:rPr lang="en-GB" sz="4400" b="1">
                <a:solidFill>
                  <a:schemeClr val="bg1"/>
                </a:solidFill>
                <a:effectLst/>
                <a:latin typeface="Roboto" panose="02000000000000000000" pitchFamily="2" charset="0"/>
                <a:ea typeface="Roboto" panose="02000000000000000000" pitchFamily="2" charset="0"/>
                <a:cs typeface="Roboto" panose="02000000000000000000" pitchFamily="2" charset="0"/>
              </a:rPr>
              <a:t>Network Development Plans</a:t>
            </a:r>
            <a:endParaRPr lang="en-GB" sz="44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0449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Top Corners Rounded 1038">
            <a:extLst>
              <a:ext uri="{FF2B5EF4-FFF2-40B4-BE49-F238E27FC236}">
                <a16:creationId xmlns:a16="http://schemas.microsoft.com/office/drawing/2014/main" id="{3AE92922-545F-C9AD-0F1D-79E7151CA2CF}"/>
              </a:ext>
            </a:extLst>
          </p:cNvPr>
          <p:cNvSpPr/>
          <p:nvPr/>
        </p:nvSpPr>
        <p:spPr>
          <a:xfrm rot="16200000">
            <a:off x="9826499" y="3087707"/>
            <a:ext cx="1528086" cy="2815251"/>
          </a:xfrm>
          <a:prstGeom prst="round2SameRect">
            <a:avLst>
              <a:gd name="adj1" fmla="val 22573"/>
              <a:gd name="adj2" fmla="val 22158"/>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Rectangle: Top Corners Rounded 1032">
            <a:extLst>
              <a:ext uri="{FF2B5EF4-FFF2-40B4-BE49-F238E27FC236}">
                <a16:creationId xmlns:a16="http://schemas.microsoft.com/office/drawing/2014/main" id="{2D1C9C7D-DDB6-7D0E-1E22-220D0545B417}"/>
              </a:ext>
            </a:extLst>
          </p:cNvPr>
          <p:cNvSpPr/>
          <p:nvPr/>
        </p:nvSpPr>
        <p:spPr>
          <a:xfrm rot="16200000">
            <a:off x="10278913" y="1673901"/>
            <a:ext cx="681412" cy="2815250"/>
          </a:xfrm>
          <a:prstGeom prst="round2SameRect">
            <a:avLst>
              <a:gd name="adj1" fmla="val 50000"/>
              <a:gd name="adj2" fmla="val 50000"/>
            </a:avLst>
          </a:prstGeom>
          <a:solidFill>
            <a:schemeClr val="bg1"/>
          </a:solidFill>
          <a:ln>
            <a:solidFill>
              <a:srgbClr val="800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Rectangle: Top Corners Rounded 1030">
            <a:extLst>
              <a:ext uri="{FF2B5EF4-FFF2-40B4-BE49-F238E27FC236}">
                <a16:creationId xmlns:a16="http://schemas.microsoft.com/office/drawing/2014/main" id="{4F759ADC-7A6A-B752-995D-127106F38F35}"/>
              </a:ext>
            </a:extLst>
          </p:cNvPr>
          <p:cNvSpPr/>
          <p:nvPr/>
        </p:nvSpPr>
        <p:spPr>
          <a:xfrm rot="16200000">
            <a:off x="10278913" y="854639"/>
            <a:ext cx="681412" cy="2815250"/>
          </a:xfrm>
          <a:prstGeom prst="round2SameRect">
            <a:avLst>
              <a:gd name="adj1" fmla="val 50000"/>
              <a:gd name="adj2" fmla="val 50000"/>
            </a:avLst>
          </a:prstGeom>
          <a:solidFill>
            <a:schemeClr val="bg1"/>
          </a:solidFill>
          <a:ln>
            <a:solidFill>
              <a:srgbClr val="800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Rectangle: Top Corners Rounded 1023">
            <a:extLst>
              <a:ext uri="{FF2B5EF4-FFF2-40B4-BE49-F238E27FC236}">
                <a16:creationId xmlns:a16="http://schemas.microsoft.com/office/drawing/2014/main" id="{1FAE1B47-D4DD-A02D-260F-175BC0FFAE36}"/>
              </a:ext>
            </a:extLst>
          </p:cNvPr>
          <p:cNvSpPr/>
          <p:nvPr/>
        </p:nvSpPr>
        <p:spPr>
          <a:xfrm rot="16200000">
            <a:off x="4393709" y="460979"/>
            <a:ext cx="781579" cy="1974764"/>
          </a:xfrm>
          <a:prstGeom prst="round2SameRect">
            <a:avLst>
              <a:gd name="adj1" fmla="val 50000"/>
              <a:gd name="adj2"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Top Corners Rounded 1024">
            <a:extLst>
              <a:ext uri="{FF2B5EF4-FFF2-40B4-BE49-F238E27FC236}">
                <a16:creationId xmlns:a16="http://schemas.microsoft.com/office/drawing/2014/main" id="{82FFDD62-F040-77BD-FA39-137C150E4313}"/>
              </a:ext>
            </a:extLst>
          </p:cNvPr>
          <p:cNvSpPr/>
          <p:nvPr/>
        </p:nvSpPr>
        <p:spPr>
          <a:xfrm rot="16200000">
            <a:off x="7013527" y="442672"/>
            <a:ext cx="781579" cy="1974764"/>
          </a:xfrm>
          <a:prstGeom prst="round2SameRect">
            <a:avLst>
              <a:gd name="adj1" fmla="val 50000"/>
              <a:gd name="adj2"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6096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is the grid?</a:t>
            </a:r>
          </a:p>
        </p:txBody>
      </p:sp>
      <p:pic>
        <p:nvPicPr>
          <p:cNvPr id="20" name="Graphic 19" descr="Factory outline">
            <a:extLst>
              <a:ext uri="{FF2B5EF4-FFF2-40B4-BE49-F238E27FC236}">
                <a16:creationId xmlns:a16="http://schemas.microsoft.com/office/drawing/2014/main" id="{454A00DC-E66B-DE30-6F84-0FB787235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0476" y="2094805"/>
            <a:ext cx="773378" cy="773378"/>
          </a:xfrm>
          <a:prstGeom prst="rect">
            <a:avLst/>
          </a:prstGeom>
        </p:spPr>
      </p:pic>
      <p:pic>
        <p:nvPicPr>
          <p:cNvPr id="22" name="Graphic 21" descr="Home outline">
            <a:extLst>
              <a:ext uri="{FF2B5EF4-FFF2-40B4-BE49-F238E27FC236}">
                <a16:creationId xmlns:a16="http://schemas.microsoft.com/office/drawing/2014/main" id="{7EE64CBA-91ED-DAFE-DD91-CA9BB043A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5793" y="5427620"/>
            <a:ext cx="914400" cy="914400"/>
          </a:xfrm>
          <a:prstGeom prst="rect">
            <a:avLst/>
          </a:prstGeom>
        </p:spPr>
      </p:pic>
      <p:pic>
        <p:nvPicPr>
          <p:cNvPr id="24" name="Graphic 23" descr="Electric Tower outline">
            <a:extLst>
              <a:ext uri="{FF2B5EF4-FFF2-40B4-BE49-F238E27FC236}">
                <a16:creationId xmlns:a16="http://schemas.microsoft.com/office/drawing/2014/main" id="{D17E12EE-C1D0-C1BE-18C6-2234E4A11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56687" y="2024294"/>
            <a:ext cx="914400" cy="914400"/>
          </a:xfrm>
          <a:prstGeom prst="rect">
            <a:avLst/>
          </a:prstGeom>
        </p:spPr>
      </p:pic>
      <p:pic>
        <p:nvPicPr>
          <p:cNvPr id="45" name="Graphic 44" descr="Store outline">
            <a:extLst>
              <a:ext uri="{FF2B5EF4-FFF2-40B4-BE49-F238E27FC236}">
                <a16:creationId xmlns:a16="http://schemas.microsoft.com/office/drawing/2014/main" id="{EC6C9157-9AF7-133A-8A05-0508C23317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80338" y="5218761"/>
            <a:ext cx="914400" cy="914400"/>
          </a:xfrm>
          <a:prstGeom prst="rect">
            <a:avLst/>
          </a:prstGeom>
        </p:spPr>
      </p:pic>
      <p:pic>
        <p:nvPicPr>
          <p:cNvPr id="47" name="Graphic 46" descr="Plugged Unplugged outline">
            <a:extLst>
              <a:ext uri="{FF2B5EF4-FFF2-40B4-BE49-F238E27FC236}">
                <a16:creationId xmlns:a16="http://schemas.microsoft.com/office/drawing/2014/main" id="{EFC10D89-DC1D-9E74-8029-A0EDFA4A0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2260907" y="5238216"/>
            <a:ext cx="914400" cy="914400"/>
          </a:xfrm>
          <a:prstGeom prst="rect">
            <a:avLst/>
          </a:prstGeom>
        </p:spPr>
      </p:pic>
      <p:cxnSp>
        <p:nvCxnSpPr>
          <p:cNvPr id="51" name="Straight Connector 50">
            <a:extLst>
              <a:ext uri="{FF2B5EF4-FFF2-40B4-BE49-F238E27FC236}">
                <a16:creationId xmlns:a16="http://schemas.microsoft.com/office/drawing/2014/main" id="{F96B38B5-16C0-7D9D-4B32-749182AF0C7F}"/>
              </a:ext>
            </a:extLst>
          </p:cNvPr>
          <p:cNvCxnSpPr>
            <a:cxnSpLocks/>
            <a:stCxn id="20" idx="3"/>
            <a:endCxn id="24" idx="1"/>
          </p:cNvCxnSpPr>
          <p:nvPr/>
        </p:nvCxnSpPr>
        <p:spPr>
          <a:xfrm>
            <a:off x="2493854" y="2481494"/>
            <a:ext cx="2362833" cy="0"/>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FB9078B-259A-C05F-AE4F-70374E1B258C}"/>
              </a:ext>
            </a:extLst>
          </p:cNvPr>
          <p:cNvCxnSpPr>
            <a:cxnSpLocks/>
            <a:stCxn id="24" idx="3"/>
          </p:cNvCxnSpPr>
          <p:nvPr/>
        </p:nvCxnSpPr>
        <p:spPr>
          <a:xfrm>
            <a:off x="5771087" y="2481494"/>
            <a:ext cx="738042" cy="0"/>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DAFFE0D-A44B-7355-E47F-C9ECC1DAFD9A}"/>
              </a:ext>
            </a:extLst>
          </p:cNvPr>
          <p:cNvCxnSpPr>
            <a:cxnSpLocks/>
          </p:cNvCxnSpPr>
          <p:nvPr/>
        </p:nvCxnSpPr>
        <p:spPr>
          <a:xfrm flipV="1">
            <a:off x="6508510" y="2481494"/>
            <a:ext cx="619" cy="807778"/>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CA0B42F-0A0F-1A28-5687-D51F9535119F}"/>
              </a:ext>
            </a:extLst>
          </p:cNvPr>
          <p:cNvCxnSpPr>
            <a:cxnSpLocks/>
          </p:cNvCxnSpPr>
          <p:nvPr/>
        </p:nvCxnSpPr>
        <p:spPr>
          <a:xfrm flipV="1">
            <a:off x="4989128" y="3692659"/>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1312438-278B-4725-359B-29348B79D7AA}"/>
              </a:ext>
            </a:extLst>
          </p:cNvPr>
          <p:cNvCxnSpPr>
            <a:cxnSpLocks/>
          </p:cNvCxnSpPr>
          <p:nvPr/>
        </p:nvCxnSpPr>
        <p:spPr>
          <a:xfrm flipV="1">
            <a:off x="3113966" y="3697070"/>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D892329-DA65-DD88-DB2A-6013AD8E2298}"/>
              </a:ext>
            </a:extLst>
          </p:cNvPr>
          <p:cNvCxnSpPr>
            <a:cxnSpLocks/>
          </p:cNvCxnSpPr>
          <p:nvPr/>
        </p:nvCxnSpPr>
        <p:spPr>
          <a:xfrm flipV="1">
            <a:off x="1238804" y="3701481"/>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49488B1-A46B-B02E-F673-725321019260}"/>
              </a:ext>
            </a:extLst>
          </p:cNvPr>
          <p:cNvCxnSpPr>
            <a:cxnSpLocks/>
          </p:cNvCxnSpPr>
          <p:nvPr/>
        </p:nvCxnSpPr>
        <p:spPr>
          <a:xfrm>
            <a:off x="896418" y="4066588"/>
            <a:ext cx="1395369" cy="1316508"/>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0506CD2D-AB78-B3E3-8D3A-B991E39D221E}"/>
              </a:ext>
            </a:extLst>
          </p:cNvPr>
          <p:cNvSpPr txBox="1"/>
          <p:nvPr/>
        </p:nvSpPr>
        <p:spPr>
          <a:xfrm>
            <a:off x="7235231" y="2417455"/>
            <a:ext cx="2131512" cy="923330"/>
          </a:xfrm>
          <a:prstGeom prst="rect">
            <a:avLst/>
          </a:prstGeom>
          <a:noFill/>
        </p:spPr>
        <p:txBody>
          <a:bodyPr wrap="square" rtlCol="0">
            <a:spAutoFit/>
          </a:bodyPr>
          <a:lstStyle/>
          <a:p>
            <a:r>
              <a:rPr lang="en-GB" b="1">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Transmission network</a:t>
            </a:r>
          </a:p>
          <a:p>
            <a:r>
              <a:rPr lang="en-GB">
                <a:solidFill>
                  <a:srgbClr val="800080"/>
                </a:solidFill>
                <a:latin typeface="Roboto" panose="02000000000000000000" pitchFamily="2" charset="0"/>
                <a:ea typeface="Roboto" panose="02000000000000000000" pitchFamily="2" charset="0"/>
                <a:cs typeface="Roboto" panose="02000000000000000000" pitchFamily="2" charset="0"/>
              </a:rPr>
              <a:t>(High voltage)</a:t>
            </a:r>
          </a:p>
        </p:txBody>
      </p:sp>
      <p:sp>
        <p:nvSpPr>
          <p:cNvPr id="77" name="TextBox 76">
            <a:extLst>
              <a:ext uri="{FF2B5EF4-FFF2-40B4-BE49-F238E27FC236}">
                <a16:creationId xmlns:a16="http://schemas.microsoft.com/office/drawing/2014/main" id="{D9F30CE2-29E1-27C8-16F0-307F9855E214}"/>
              </a:ext>
            </a:extLst>
          </p:cNvPr>
          <p:cNvSpPr txBox="1"/>
          <p:nvPr/>
        </p:nvSpPr>
        <p:spPr>
          <a:xfrm>
            <a:off x="7212206" y="3724191"/>
            <a:ext cx="2131512" cy="923330"/>
          </a:xfrm>
          <a:prstGeom prst="rect">
            <a:avLst/>
          </a:prstGeom>
          <a:noFill/>
        </p:spPr>
        <p:txBody>
          <a:bodyPr wrap="square" rtlCol="0">
            <a:spAutoFit/>
          </a:bodyPr>
          <a:lstStyle/>
          <a:p>
            <a:r>
              <a:rPr lang="en-GB"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network</a:t>
            </a:r>
          </a:p>
          <a:p>
            <a:r>
              <a:rPr lang="en-GB">
                <a:solidFill>
                  <a:srgbClr val="008080"/>
                </a:solidFill>
                <a:latin typeface="Roboto" panose="02000000000000000000" pitchFamily="2" charset="0"/>
                <a:ea typeface="Roboto" panose="02000000000000000000" pitchFamily="2" charset="0"/>
                <a:cs typeface="Roboto" panose="02000000000000000000" pitchFamily="2" charset="0"/>
              </a:rPr>
              <a:t>(Low voltage)</a:t>
            </a:r>
          </a:p>
        </p:txBody>
      </p:sp>
      <p:sp>
        <p:nvSpPr>
          <p:cNvPr id="99" name="TextBox 98">
            <a:extLst>
              <a:ext uri="{FF2B5EF4-FFF2-40B4-BE49-F238E27FC236}">
                <a16:creationId xmlns:a16="http://schemas.microsoft.com/office/drawing/2014/main" id="{6B43457F-C612-BA5D-A168-025173737311}"/>
              </a:ext>
            </a:extLst>
          </p:cNvPr>
          <p:cNvSpPr txBox="1"/>
          <p:nvPr/>
        </p:nvSpPr>
        <p:spPr>
          <a:xfrm>
            <a:off x="4155542" y="5722021"/>
            <a:ext cx="2040887" cy="369332"/>
          </a:xfrm>
          <a:prstGeom prst="rect">
            <a:avLst/>
          </a:prstGeom>
          <a:noFill/>
        </p:spPr>
        <p:txBody>
          <a:bodyPr wrap="square" rtlCol="0">
            <a:spAutoFit/>
          </a:bodyPr>
          <a:lstStyle/>
          <a:p>
            <a:pPr algn="ctr"/>
            <a:r>
              <a:rPr lang="en-GB" b="1">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End consumers</a:t>
            </a:r>
          </a:p>
        </p:txBody>
      </p:sp>
      <p:sp>
        <p:nvSpPr>
          <p:cNvPr id="100" name="TextBox 99">
            <a:extLst>
              <a:ext uri="{FF2B5EF4-FFF2-40B4-BE49-F238E27FC236}">
                <a16:creationId xmlns:a16="http://schemas.microsoft.com/office/drawing/2014/main" id="{1346EA73-86E8-54F5-516E-0E1E5519C379}"/>
              </a:ext>
            </a:extLst>
          </p:cNvPr>
          <p:cNvSpPr txBox="1"/>
          <p:nvPr/>
        </p:nvSpPr>
        <p:spPr>
          <a:xfrm>
            <a:off x="5771087" y="4093688"/>
            <a:ext cx="1476084" cy="523220"/>
          </a:xfrm>
          <a:prstGeom prst="rect">
            <a:avLst/>
          </a:prstGeom>
          <a:noFill/>
        </p:spPr>
        <p:txBody>
          <a:bodyPr wrap="square" rtlCol="0">
            <a:spAutoFit/>
          </a:bodyPr>
          <a:lstStyle/>
          <a:p>
            <a:pPr algn="ctr"/>
            <a:r>
              <a:rPr lang="en-GB" sz="1400" b="1">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Grid Supply Points (GSP)</a:t>
            </a:r>
          </a:p>
        </p:txBody>
      </p:sp>
      <p:sp>
        <p:nvSpPr>
          <p:cNvPr id="101" name="TextBox 100">
            <a:extLst>
              <a:ext uri="{FF2B5EF4-FFF2-40B4-BE49-F238E27FC236}">
                <a16:creationId xmlns:a16="http://schemas.microsoft.com/office/drawing/2014/main" id="{9F0D7D68-73A4-32D3-1519-56F59C2532E8}"/>
              </a:ext>
            </a:extLst>
          </p:cNvPr>
          <p:cNvSpPr txBox="1"/>
          <p:nvPr/>
        </p:nvSpPr>
        <p:spPr>
          <a:xfrm>
            <a:off x="3876098" y="4093688"/>
            <a:ext cx="1476084" cy="523220"/>
          </a:xfrm>
          <a:prstGeom prst="rect">
            <a:avLst/>
          </a:prstGeom>
          <a:noFill/>
        </p:spPr>
        <p:txBody>
          <a:bodyPr wrap="square" rtlCol="0">
            <a:spAutoFit/>
          </a:bodyPr>
          <a:lstStyle/>
          <a:p>
            <a:pPr algn="ctr"/>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Bulk Supply Points (BSP)</a:t>
            </a:r>
          </a:p>
        </p:txBody>
      </p:sp>
      <p:sp>
        <p:nvSpPr>
          <p:cNvPr id="102" name="TextBox 101">
            <a:extLst>
              <a:ext uri="{FF2B5EF4-FFF2-40B4-BE49-F238E27FC236}">
                <a16:creationId xmlns:a16="http://schemas.microsoft.com/office/drawing/2014/main" id="{57523603-8996-E97A-8BF8-C13E4B155DB9}"/>
              </a:ext>
            </a:extLst>
          </p:cNvPr>
          <p:cNvSpPr txBox="1"/>
          <p:nvPr/>
        </p:nvSpPr>
        <p:spPr>
          <a:xfrm>
            <a:off x="1905388" y="4113537"/>
            <a:ext cx="1732382" cy="523220"/>
          </a:xfrm>
          <a:prstGeom prst="rect">
            <a:avLst/>
          </a:prstGeom>
          <a:noFill/>
        </p:spPr>
        <p:txBody>
          <a:bodyPr wrap="square" rtlCol="0">
            <a:spAutoFit/>
          </a:bodyPr>
          <a:lstStyle/>
          <a:p>
            <a:pPr algn="ctr"/>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Primary Substations (PSS)</a:t>
            </a:r>
          </a:p>
        </p:txBody>
      </p:sp>
      <p:sp>
        <p:nvSpPr>
          <p:cNvPr id="103" name="TextBox 102">
            <a:extLst>
              <a:ext uri="{FF2B5EF4-FFF2-40B4-BE49-F238E27FC236}">
                <a16:creationId xmlns:a16="http://schemas.microsoft.com/office/drawing/2014/main" id="{30AAF840-AEAB-3F42-5438-7D2348381782}"/>
              </a:ext>
            </a:extLst>
          </p:cNvPr>
          <p:cNvSpPr txBox="1"/>
          <p:nvPr/>
        </p:nvSpPr>
        <p:spPr>
          <a:xfrm>
            <a:off x="32000" y="4133386"/>
            <a:ext cx="1635059" cy="523220"/>
          </a:xfrm>
          <a:prstGeom prst="rect">
            <a:avLst/>
          </a:prstGeom>
          <a:noFill/>
        </p:spPr>
        <p:txBody>
          <a:bodyPr wrap="square" rtlCol="0">
            <a:spAutoFit/>
          </a:bodyPr>
          <a:lstStyle/>
          <a:p>
            <a:pPr algn="ctr"/>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Substations (LV)</a:t>
            </a:r>
          </a:p>
        </p:txBody>
      </p:sp>
      <p:sp>
        <p:nvSpPr>
          <p:cNvPr id="104" name="TextBox 103">
            <a:extLst>
              <a:ext uri="{FF2B5EF4-FFF2-40B4-BE49-F238E27FC236}">
                <a16:creationId xmlns:a16="http://schemas.microsoft.com/office/drawing/2014/main" id="{E79499BB-72FF-7010-46D0-0D402880C5A2}"/>
              </a:ext>
            </a:extLst>
          </p:cNvPr>
          <p:cNvSpPr txBox="1"/>
          <p:nvPr/>
        </p:nvSpPr>
        <p:spPr>
          <a:xfrm rot="5400000">
            <a:off x="6239105" y="2672271"/>
            <a:ext cx="892764" cy="261610"/>
          </a:xfrm>
          <a:prstGeom prst="rect">
            <a:avLst/>
          </a:prstGeom>
          <a:noFill/>
        </p:spPr>
        <p:txBody>
          <a:bodyPr wrap="square" rtlCol="0">
            <a:spAutoFit/>
          </a:bodyPr>
          <a:lstStyle/>
          <a:p>
            <a:r>
              <a:rPr lang="en-GB" sz="1100">
                <a:solidFill>
                  <a:srgbClr val="800080"/>
                </a:solidFill>
                <a:latin typeface="Roboto" panose="02000000000000000000" pitchFamily="2" charset="0"/>
                <a:ea typeface="Roboto" panose="02000000000000000000" pitchFamily="2" charset="0"/>
                <a:cs typeface="Roboto" panose="02000000000000000000" pitchFamily="2" charset="0"/>
              </a:rPr>
              <a:t>275/400kV</a:t>
            </a:r>
          </a:p>
        </p:txBody>
      </p:sp>
      <p:sp>
        <p:nvSpPr>
          <p:cNvPr id="105" name="TextBox 104">
            <a:extLst>
              <a:ext uri="{FF2B5EF4-FFF2-40B4-BE49-F238E27FC236}">
                <a16:creationId xmlns:a16="http://schemas.microsoft.com/office/drawing/2014/main" id="{1F3577F0-6A02-EDE1-38CC-9AF389C9D1E4}"/>
              </a:ext>
            </a:extLst>
          </p:cNvPr>
          <p:cNvSpPr txBox="1"/>
          <p:nvPr/>
        </p:nvSpPr>
        <p:spPr>
          <a:xfrm>
            <a:off x="5137940" y="3722218"/>
            <a:ext cx="892764" cy="261610"/>
          </a:xfrm>
          <a:prstGeom prst="rect">
            <a:avLst/>
          </a:prstGeom>
          <a:noFill/>
        </p:spPr>
        <p:txBody>
          <a:bodyPr wrap="square" rtlCol="0">
            <a:spAutoFit/>
          </a:bodyPr>
          <a:lstStyle/>
          <a:p>
            <a:pPr algn="ctr"/>
            <a:r>
              <a:rPr lang="en-GB" sz="1100">
                <a:solidFill>
                  <a:srgbClr val="008080"/>
                </a:solidFill>
                <a:latin typeface="Roboto" panose="02000000000000000000" pitchFamily="2" charset="0"/>
                <a:ea typeface="Roboto" panose="02000000000000000000" pitchFamily="2" charset="0"/>
                <a:cs typeface="Roboto" panose="02000000000000000000" pitchFamily="2" charset="0"/>
              </a:rPr>
              <a:t>132kV</a:t>
            </a:r>
          </a:p>
        </p:txBody>
      </p:sp>
      <p:sp>
        <p:nvSpPr>
          <p:cNvPr id="106" name="TextBox 105">
            <a:extLst>
              <a:ext uri="{FF2B5EF4-FFF2-40B4-BE49-F238E27FC236}">
                <a16:creationId xmlns:a16="http://schemas.microsoft.com/office/drawing/2014/main" id="{85511413-FBFD-D7FB-7E67-8A0CE6F4E228}"/>
              </a:ext>
            </a:extLst>
          </p:cNvPr>
          <p:cNvSpPr txBox="1"/>
          <p:nvPr/>
        </p:nvSpPr>
        <p:spPr>
          <a:xfrm>
            <a:off x="3262778" y="3705623"/>
            <a:ext cx="892764" cy="261610"/>
          </a:xfrm>
          <a:prstGeom prst="rect">
            <a:avLst/>
          </a:prstGeom>
          <a:noFill/>
        </p:spPr>
        <p:txBody>
          <a:bodyPr wrap="square" rtlCol="0">
            <a:spAutoFit/>
          </a:bodyPr>
          <a:lstStyle/>
          <a:p>
            <a:pPr algn="ctr"/>
            <a:r>
              <a:rPr lang="en-GB" sz="1100">
                <a:solidFill>
                  <a:srgbClr val="008080"/>
                </a:solidFill>
                <a:latin typeface="Roboto" panose="02000000000000000000" pitchFamily="2" charset="0"/>
                <a:ea typeface="Roboto" panose="02000000000000000000" pitchFamily="2" charset="0"/>
                <a:cs typeface="Roboto" panose="02000000000000000000" pitchFamily="2" charset="0"/>
              </a:rPr>
              <a:t>33/66kV</a:t>
            </a:r>
          </a:p>
        </p:txBody>
      </p:sp>
      <p:sp>
        <p:nvSpPr>
          <p:cNvPr id="107" name="TextBox 106">
            <a:extLst>
              <a:ext uri="{FF2B5EF4-FFF2-40B4-BE49-F238E27FC236}">
                <a16:creationId xmlns:a16="http://schemas.microsoft.com/office/drawing/2014/main" id="{11604891-7A9D-3DDF-CDC1-CB47B8C209EB}"/>
              </a:ext>
            </a:extLst>
          </p:cNvPr>
          <p:cNvSpPr txBox="1"/>
          <p:nvPr/>
        </p:nvSpPr>
        <p:spPr>
          <a:xfrm>
            <a:off x="1387616" y="3689028"/>
            <a:ext cx="892764" cy="261610"/>
          </a:xfrm>
          <a:prstGeom prst="rect">
            <a:avLst/>
          </a:prstGeom>
          <a:noFill/>
        </p:spPr>
        <p:txBody>
          <a:bodyPr wrap="square" rtlCol="0">
            <a:spAutoFit/>
          </a:bodyPr>
          <a:lstStyle/>
          <a:p>
            <a:pPr algn="ctr"/>
            <a:r>
              <a:rPr lang="en-GB" sz="1100">
                <a:solidFill>
                  <a:srgbClr val="008080"/>
                </a:solidFill>
                <a:latin typeface="Roboto" panose="02000000000000000000" pitchFamily="2" charset="0"/>
                <a:ea typeface="Roboto" panose="02000000000000000000" pitchFamily="2" charset="0"/>
                <a:cs typeface="Roboto" panose="02000000000000000000" pitchFamily="2" charset="0"/>
              </a:rPr>
              <a:t>11kV</a:t>
            </a:r>
          </a:p>
        </p:txBody>
      </p:sp>
      <p:sp>
        <p:nvSpPr>
          <p:cNvPr id="108" name="TextBox 107">
            <a:extLst>
              <a:ext uri="{FF2B5EF4-FFF2-40B4-BE49-F238E27FC236}">
                <a16:creationId xmlns:a16="http://schemas.microsoft.com/office/drawing/2014/main" id="{C436BFEF-F2DC-3C8D-7CEE-C08706ADED0A}"/>
              </a:ext>
            </a:extLst>
          </p:cNvPr>
          <p:cNvSpPr txBox="1"/>
          <p:nvPr/>
        </p:nvSpPr>
        <p:spPr>
          <a:xfrm rot="2668778">
            <a:off x="1070169" y="4865835"/>
            <a:ext cx="1148326" cy="430887"/>
          </a:xfrm>
          <a:prstGeom prst="rect">
            <a:avLst/>
          </a:prstGeom>
          <a:noFill/>
        </p:spPr>
        <p:txBody>
          <a:bodyPr wrap="square" rtlCol="0">
            <a:spAutoFit/>
          </a:bodyPr>
          <a:lstStyle/>
          <a:p>
            <a:pPr algn="ctr"/>
            <a:r>
              <a:rPr lang="en-GB" sz="1100" b="1">
                <a:solidFill>
                  <a:srgbClr val="008080"/>
                </a:solidFill>
                <a:latin typeface="Roboto" panose="02000000000000000000" pitchFamily="2" charset="0"/>
                <a:ea typeface="Roboto" panose="02000000000000000000" pitchFamily="2" charset="0"/>
                <a:cs typeface="Roboto" panose="02000000000000000000" pitchFamily="2" charset="0"/>
              </a:rPr>
              <a:t>Feeder lines</a:t>
            </a:r>
          </a:p>
          <a:p>
            <a:pPr algn="ctr"/>
            <a:r>
              <a:rPr lang="en-GB" sz="1100">
                <a:solidFill>
                  <a:srgbClr val="008080"/>
                </a:solidFill>
                <a:latin typeface="Roboto" panose="02000000000000000000" pitchFamily="2" charset="0"/>
                <a:ea typeface="Roboto" panose="02000000000000000000" pitchFamily="2" charset="0"/>
                <a:cs typeface="Roboto" panose="02000000000000000000" pitchFamily="2" charset="0"/>
              </a:rPr>
              <a:t>230/400V</a:t>
            </a:r>
          </a:p>
        </p:txBody>
      </p:sp>
      <p:pic>
        <p:nvPicPr>
          <p:cNvPr id="110" name="Graphic 109" descr="Wind Turbines outline">
            <a:extLst>
              <a:ext uri="{FF2B5EF4-FFF2-40B4-BE49-F238E27FC236}">
                <a16:creationId xmlns:a16="http://schemas.microsoft.com/office/drawing/2014/main" id="{2EA661E7-E636-8277-39CE-32036CDEF9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0265" y="1789480"/>
            <a:ext cx="684773" cy="684773"/>
          </a:xfrm>
          <a:prstGeom prst="rect">
            <a:avLst/>
          </a:prstGeom>
        </p:spPr>
      </p:pic>
      <p:sp>
        <p:nvSpPr>
          <p:cNvPr id="75" name="TextBox 74">
            <a:extLst>
              <a:ext uri="{FF2B5EF4-FFF2-40B4-BE49-F238E27FC236}">
                <a16:creationId xmlns:a16="http://schemas.microsoft.com/office/drawing/2014/main" id="{6EAA5C48-773F-69AF-B56B-80740AC71DB3}"/>
              </a:ext>
            </a:extLst>
          </p:cNvPr>
          <p:cNvSpPr txBox="1"/>
          <p:nvPr/>
        </p:nvSpPr>
        <p:spPr>
          <a:xfrm>
            <a:off x="258948" y="2289587"/>
            <a:ext cx="1543371" cy="369332"/>
          </a:xfrm>
          <a:prstGeom prst="rect">
            <a:avLst/>
          </a:prstGeom>
          <a:noFill/>
        </p:spPr>
        <p:txBody>
          <a:bodyPr wrap="square" rtlCol="0">
            <a:spAutoFit/>
          </a:bodyPr>
          <a:lstStyle/>
          <a:p>
            <a:pPr algn="ctr"/>
            <a:r>
              <a:rPr lang="en-GB" b="1">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Generators</a:t>
            </a:r>
          </a:p>
        </p:txBody>
      </p:sp>
      <p:pic>
        <p:nvPicPr>
          <p:cNvPr id="1028" name="Picture 4" descr="Welcome to Ofgem | Ofgem">
            <a:extLst>
              <a:ext uri="{FF2B5EF4-FFF2-40B4-BE49-F238E27FC236}">
                <a16:creationId xmlns:a16="http://schemas.microsoft.com/office/drawing/2014/main" id="{760B15DC-E935-348B-AA10-2DB519585BF1}"/>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1317" y="1090041"/>
            <a:ext cx="1239181" cy="6939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KINGDOM - Department for Energy Security and Net Zero | Globalabc">
            <a:extLst>
              <a:ext uri="{FF2B5EF4-FFF2-40B4-BE49-F238E27FC236}">
                <a16:creationId xmlns:a16="http://schemas.microsoft.com/office/drawing/2014/main" id="{6D703CA7-9E39-01F6-1610-B1C4DA46FDB4}"/>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1461" y="1245315"/>
            <a:ext cx="895880" cy="5277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ional Grid PLC | Energy Solutions">
            <a:extLst>
              <a:ext uri="{FF2B5EF4-FFF2-40B4-BE49-F238E27FC236}">
                <a16:creationId xmlns:a16="http://schemas.microsoft.com/office/drawing/2014/main" id="{8C26F4CC-3223-2293-B071-243B9F737D2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1197" t="36319" r="10007" b="36946"/>
          <a:stretch/>
        </p:blipFill>
        <p:spPr bwMode="auto">
          <a:xfrm>
            <a:off x="9579868" y="2046912"/>
            <a:ext cx="2131512" cy="4507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O Data Portal: Historic Demand Data - Dataset| National Grid Electricity  System Operator">
            <a:extLst>
              <a:ext uri="{FF2B5EF4-FFF2-40B4-BE49-F238E27FC236}">
                <a16:creationId xmlns:a16="http://schemas.microsoft.com/office/drawing/2014/main" id="{51AEE0AD-AAAF-D2C6-289D-41F17DBC8B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70650" y="2957735"/>
            <a:ext cx="2360527" cy="346425"/>
          </a:xfrm>
          <a:prstGeom prst="rect">
            <a:avLst/>
          </a:prstGeom>
          <a:noFill/>
          <a:extLst>
            <a:ext uri="{909E8E84-426E-40DD-AFC4-6F175D3DCCD1}">
              <a14:hiddenFill xmlns:a14="http://schemas.microsoft.com/office/drawing/2010/main">
                <a:solidFill>
                  <a:srgbClr val="FFFFFF"/>
                </a:solidFill>
              </a14:hiddenFill>
            </a:ext>
          </a:extLst>
        </p:spPr>
      </p:pic>
      <p:pic>
        <p:nvPicPr>
          <p:cNvPr id="119" name="Graphic 118" descr="Power Plant outline">
            <a:extLst>
              <a:ext uri="{FF2B5EF4-FFF2-40B4-BE49-F238E27FC236}">
                <a16:creationId xmlns:a16="http://schemas.microsoft.com/office/drawing/2014/main" id="{51E779E2-E68E-99ED-79C4-03C2D3559A7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9217" y="2533125"/>
            <a:ext cx="612284" cy="612284"/>
          </a:xfrm>
          <a:prstGeom prst="rect">
            <a:avLst/>
          </a:prstGeom>
        </p:spPr>
      </p:pic>
      <p:sp>
        <p:nvSpPr>
          <p:cNvPr id="1026" name="TextBox 1025">
            <a:extLst>
              <a:ext uri="{FF2B5EF4-FFF2-40B4-BE49-F238E27FC236}">
                <a16:creationId xmlns:a16="http://schemas.microsoft.com/office/drawing/2014/main" id="{60F4D9E6-74CE-4463-D0F5-20C23ADFE721}"/>
              </a:ext>
            </a:extLst>
          </p:cNvPr>
          <p:cNvSpPr txBox="1"/>
          <p:nvPr/>
        </p:nvSpPr>
        <p:spPr>
          <a:xfrm>
            <a:off x="4027963" y="944194"/>
            <a:ext cx="1418109" cy="261610"/>
          </a:xfrm>
          <a:prstGeom prst="rect">
            <a:avLst/>
          </a:prstGeom>
          <a:noFill/>
        </p:spPr>
        <p:txBody>
          <a:bodyPr wrap="square">
            <a:spAutoFit/>
          </a:bodyPr>
          <a:lstStyle/>
          <a:p>
            <a:pPr algn="r"/>
            <a:r>
              <a:rPr lang="en-GB" sz="1100">
                <a:solidFill>
                  <a:schemeClr val="bg1"/>
                </a:solidFill>
                <a:highlight>
                  <a:srgbClr val="000000"/>
                </a:highlight>
                <a:latin typeface="Roboto" panose="02000000000000000000" pitchFamily="2" charset="0"/>
                <a:ea typeface="Roboto" panose="02000000000000000000" pitchFamily="2" charset="0"/>
                <a:cs typeface="Roboto" panose="02000000000000000000" pitchFamily="2" charset="0"/>
              </a:rPr>
              <a:t>Policy framework</a:t>
            </a:r>
          </a:p>
        </p:txBody>
      </p:sp>
      <p:pic>
        <p:nvPicPr>
          <p:cNvPr id="1037" name="Picture 1036">
            <a:extLst>
              <a:ext uri="{FF2B5EF4-FFF2-40B4-BE49-F238E27FC236}">
                <a16:creationId xmlns:a16="http://schemas.microsoft.com/office/drawing/2014/main" id="{1DF9BB64-BC84-0E66-5659-EC7D8046A777}"/>
              </a:ext>
            </a:extLst>
          </p:cNvPr>
          <p:cNvPicPr>
            <a:picLocks noChangeAspect="1"/>
          </p:cNvPicPr>
          <p:nvPr/>
        </p:nvPicPr>
        <p:blipFill>
          <a:blip r:embed="rId21"/>
          <a:stretch>
            <a:fillRect/>
          </a:stretch>
        </p:blipFill>
        <p:spPr>
          <a:xfrm>
            <a:off x="9650300" y="3936878"/>
            <a:ext cx="1997969" cy="536557"/>
          </a:xfrm>
          <a:prstGeom prst="rect">
            <a:avLst/>
          </a:prstGeom>
        </p:spPr>
      </p:pic>
      <p:sp>
        <p:nvSpPr>
          <p:cNvPr id="1041" name="TextBox 1040">
            <a:extLst>
              <a:ext uri="{FF2B5EF4-FFF2-40B4-BE49-F238E27FC236}">
                <a16:creationId xmlns:a16="http://schemas.microsoft.com/office/drawing/2014/main" id="{9EF56B69-7AF1-C810-3AB4-31919B22B726}"/>
              </a:ext>
            </a:extLst>
          </p:cNvPr>
          <p:cNvSpPr txBox="1"/>
          <p:nvPr/>
        </p:nvSpPr>
        <p:spPr>
          <a:xfrm>
            <a:off x="6940550" y="920800"/>
            <a:ext cx="940714" cy="261610"/>
          </a:xfrm>
          <a:prstGeom prst="rect">
            <a:avLst/>
          </a:prstGeom>
          <a:noFill/>
        </p:spPr>
        <p:txBody>
          <a:bodyPr wrap="square">
            <a:spAutoFit/>
          </a:bodyPr>
          <a:lstStyle/>
          <a:p>
            <a:pPr algn="ctr"/>
            <a:r>
              <a:rPr lang="en-GB" sz="1100">
                <a:solidFill>
                  <a:schemeClr val="bg1"/>
                </a:solidFill>
                <a:highlight>
                  <a:srgbClr val="000000"/>
                </a:highlight>
                <a:latin typeface="Roboto" panose="02000000000000000000" pitchFamily="2" charset="0"/>
                <a:ea typeface="Roboto" panose="02000000000000000000" pitchFamily="2" charset="0"/>
                <a:cs typeface="Roboto" panose="02000000000000000000" pitchFamily="2" charset="0"/>
              </a:rPr>
              <a:t>Regulator</a:t>
            </a:r>
          </a:p>
        </p:txBody>
      </p:sp>
      <p:sp>
        <p:nvSpPr>
          <p:cNvPr id="1042" name="TextBox 1041">
            <a:extLst>
              <a:ext uri="{FF2B5EF4-FFF2-40B4-BE49-F238E27FC236}">
                <a16:creationId xmlns:a16="http://schemas.microsoft.com/office/drawing/2014/main" id="{891D3B3F-5883-C997-C566-AE869A11699C}"/>
              </a:ext>
            </a:extLst>
          </p:cNvPr>
          <p:cNvSpPr txBox="1"/>
          <p:nvPr/>
        </p:nvSpPr>
        <p:spPr>
          <a:xfrm>
            <a:off x="9426575" y="1789363"/>
            <a:ext cx="2386088" cy="261610"/>
          </a:xfrm>
          <a:prstGeom prst="rect">
            <a:avLst/>
          </a:prstGeom>
          <a:noFill/>
        </p:spPr>
        <p:txBody>
          <a:bodyPr wrap="square">
            <a:spAutoFit/>
          </a:bodyPr>
          <a:lstStyle/>
          <a:p>
            <a:pPr algn="ctr"/>
            <a:r>
              <a:rPr lang="en-GB" sz="1100">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Transmission Network Operator</a:t>
            </a:r>
          </a:p>
        </p:txBody>
      </p:sp>
      <p:sp>
        <p:nvSpPr>
          <p:cNvPr id="1043" name="TextBox 1042">
            <a:extLst>
              <a:ext uri="{FF2B5EF4-FFF2-40B4-BE49-F238E27FC236}">
                <a16:creationId xmlns:a16="http://schemas.microsoft.com/office/drawing/2014/main" id="{798F5820-19BA-3F48-ABE1-8E016EA0DF34}"/>
              </a:ext>
            </a:extLst>
          </p:cNvPr>
          <p:cNvSpPr txBox="1"/>
          <p:nvPr/>
        </p:nvSpPr>
        <p:spPr>
          <a:xfrm>
            <a:off x="9358196" y="2621467"/>
            <a:ext cx="2574856" cy="261610"/>
          </a:xfrm>
          <a:prstGeom prst="rect">
            <a:avLst/>
          </a:prstGeom>
          <a:noFill/>
        </p:spPr>
        <p:txBody>
          <a:bodyPr wrap="square">
            <a:spAutoFit/>
          </a:bodyPr>
          <a:lstStyle/>
          <a:p>
            <a:pPr algn="ctr"/>
            <a:r>
              <a:rPr lang="en-GB" sz="1100">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Energy System Operator (balancing)</a:t>
            </a:r>
          </a:p>
        </p:txBody>
      </p:sp>
      <p:sp>
        <p:nvSpPr>
          <p:cNvPr id="1044" name="TextBox 1043">
            <a:extLst>
              <a:ext uri="{FF2B5EF4-FFF2-40B4-BE49-F238E27FC236}">
                <a16:creationId xmlns:a16="http://schemas.microsoft.com/office/drawing/2014/main" id="{7CF57273-9ED2-E05B-3D70-C9356AC96E08}"/>
              </a:ext>
            </a:extLst>
          </p:cNvPr>
          <p:cNvSpPr txBox="1"/>
          <p:nvPr/>
        </p:nvSpPr>
        <p:spPr>
          <a:xfrm>
            <a:off x="9276318" y="3629813"/>
            <a:ext cx="2649787" cy="261610"/>
          </a:xfrm>
          <a:prstGeom prst="rect">
            <a:avLst/>
          </a:prstGeom>
          <a:noFill/>
        </p:spPr>
        <p:txBody>
          <a:bodyPr wrap="square">
            <a:spAutoFit/>
          </a:bodyPr>
          <a:lstStyle/>
          <a:p>
            <a:pPr algn="ctr"/>
            <a:r>
              <a:rPr lang="en-GB" sz="11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Network Operators (DNOs)</a:t>
            </a:r>
          </a:p>
        </p:txBody>
      </p:sp>
      <p:grpSp>
        <p:nvGrpSpPr>
          <p:cNvPr id="1062" name="Group 1061">
            <a:extLst>
              <a:ext uri="{FF2B5EF4-FFF2-40B4-BE49-F238E27FC236}">
                <a16:creationId xmlns:a16="http://schemas.microsoft.com/office/drawing/2014/main" id="{5C729653-7342-0F8C-9DEB-325B1AFF7D92}"/>
              </a:ext>
            </a:extLst>
          </p:cNvPr>
          <p:cNvGrpSpPr/>
          <p:nvPr/>
        </p:nvGrpSpPr>
        <p:grpSpPr>
          <a:xfrm>
            <a:off x="3462993" y="1781877"/>
            <a:ext cx="5148744" cy="152400"/>
            <a:chOff x="3462993" y="2003948"/>
            <a:chExt cx="5148744" cy="152400"/>
          </a:xfrm>
        </p:grpSpPr>
        <p:cxnSp>
          <p:nvCxnSpPr>
            <p:cNvPr id="1048" name="Straight Connector 1047">
              <a:extLst>
                <a:ext uri="{FF2B5EF4-FFF2-40B4-BE49-F238E27FC236}">
                  <a16:creationId xmlns:a16="http://schemas.microsoft.com/office/drawing/2014/main" id="{8487ACCC-CEDE-8B5F-40C4-3FE2391A4C61}"/>
                </a:ext>
              </a:extLst>
            </p:cNvPr>
            <p:cNvCxnSpPr>
              <a:cxnSpLocks/>
            </p:cNvCxnSpPr>
            <p:nvPr/>
          </p:nvCxnSpPr>
          <p:spPr>
            <a:xfrm>
              <a:off x="3462993" y="2156348"/>
              <a:ext cx="5148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81A01139-A71D-EBA8-6497-486494A301D1}"/>
                </a:ext>
              </a:extLst>
            </p:cNvPr>
            <p:cNvCxnSpPr>
              <a:cxnSpLocks/>
            </p:cNvCxnSpPr>
            <p:nvPr/>
          </p:nvCxnSpPr>
          <p:spPr>
            <a:xfrm>
              <a:off x="6037365" y="2003948"/>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3" name="Group 1052">
            <a:extLst>
              <a:ext uri="{FF2B5EF4-FFF2-40B4-BE49-F238E27FC236}">
                <a16:creationId xmlns:a16="http://schemas.microsoft.com/office/drawing/2014/main" id="{5E0A19D3-2B04-741C-7283-AD68D754F80A}"/>
              </a:ext>
            </a:extLst>
          </p:cNvPr>
          <p:cNvGrpSpPr/>
          <p:nvPr/>
        </p:nvGrpSpPr>
        <p:grpSpPr>
          <a:xfrm rot="5400000">
            <a:off x="8419098" y="2587165"/>
            <a:ext cx="1319407" cy="143508"/>
            <a:chOff x="3615393" y="2156348"/>
            <a:chExt cx="5148744" cy="152400"/>
          </a:xfrm>
        </p:grpSpPr>
        <p:cxnSp>
          <p:nvCxnSpPr>
            <p:cNvPr id="1051" name="Straight Connector 1050">
              <a:extLst>
                <a:ext uri="{FF2B5EF4-FFF2-40B4-BE49-F238E27FC236}">
                  <a16:creationId xmlns:a16="http://schemas.microsoft.com/office/drawing/2014/main" id="{BDAB140E-C449-1A37-A818-56FCD00929BF}"/>
                </a:ext>
              </a:extLst>
            </p:cNvPr>
            <p:cNvCxnSpPr>
              <a:cxnSpLocks/>
            </p:cNvCxnSpPr>
            <p:nvPr/>
          </p:nvCxnSpPr>
          <p:spPr>
            <a:xfrm>
              <a:off x="3615393" y="2308748"/>
              <a:ext cx="5148744"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49F79199-60DD-5E62-B2FE-70BBF7C68E75}"/>
                </a:ext>
              </a:extLst>
            </p:cNvPr>
            <p:cNvCxnSpPr>
              <a:cxnSpLocks/>
            </p:cNvCxnSpPr>
            <p:nvPr/>
          </p:nvCxnSpPr>
          <p:spPr>
            <a:xfrm>
              <a:off x="6189765" y="2156348"/>
              <a:ext cx="0" cy="1524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054" name="Group 1053">
            <a:extLst>
              <a:ext uri="{FF2B5EF4-FFF2-40B4-BE49-F238E27FC236}">
                <a16:creationId xmlns:a16="http://schemas.microsoft.com/office/drawing/2014/main" id="{62AA2CD5-0856-ABD0-2001-B7615EF51123}"/>
              </a:ext>
            </a:extLst>
          </p:cNvPr>
          <p:cNvGrpSpPr/>
          <p:nvPr/>
        </p:nvGrpSpPr>
        <p:grpSpPr>
          <a:xfrm rot="5400000">
            <a:off x="8416066" y="4407783"/>
            <a:ext cx="1319407" cy="143508"/>
            <a:chOff x="3615393" y="2156348"/>
            <a:chExt cx="5148744" cy="152400"/>
          </a:xfrm>
        </p:grpSpPr>
        <p:cxnSp>
          <p:nvCxnSpPr>
            <p:cNvPr id="1055" name="Straight Connector 1054">
              <a:extLst>
                <a:ext uri="{FF2B5EF4-FFF2-40B4-BE49-F238E27FC236}">
                  <a16:creationId xmlns:a16="http://schemas.microsoft.com/office/drawing/2014/main" id="{D11FC156-A830-316A-BF8F-9562EE5A05E9}"/>
                </a:ext>
              </a:extLst>
            </p:cNvPr>
            <p:cNvCxnSpPr>
              <a:cxnSpLocks/>
            </p:cNvCxnSpPr>
            <p:nvPr/>
          </p:nvCxnSpPr>
          <p:spPr>
            <a:xfrm>
              <a:off x="3615393" y="2308748"/>
              <a:ext cx="5148744"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94737EBF-F462-AB78-C2D5-DABF07B1B510}"/>
                </a:ext>
              </a:extLst>
            </p:cNvPr>
            <p:cNvCxnSpPr>
              <a:cxnSpLocks/>
            </p:cNvCxnSpPr>
            <p:nvPr/>
          </p:nvCxnSpPr>
          <p:spPr>
            <a:xfrm>
              <a:off x="6189765" y="2156348"/>
              <a:ext cx="0" cy="15240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057" name="Group 1056">
            <a:extLst>
              <a:ext uri="{FF2B5EF4-FFF2-40B4-BE49-F238E27FC236}">
                <a16:creationId xmlns:a16="http://schemas.microsoft.com/office/drawing/2014/main" id="{B69EBA97-56F1-1465-B43F-144D8BF3D522}"/>
              </a:ext>
            </a:extLst>
          </p:cNvPr>
          <p:cNvGrpSpPr/>
          <p:nvPr/>
        </p:nvGrpSpPr>
        <p:grpSpPr>
          <a:xfrm rot="5400000">
            <a:off x="8555427" y="5780885"/>
            <a:ext cx="1040683" cy="143508"/>
            <a:chOff x="3615393" y="2156348"/>
            <a:chExt cx="5148744" cy="152400"/>
          </a:xfrm>
        </p:grpSpPr>
        <p:cxnSp>
          <p:nvCxnSpPr>
            <p:cNvPr id="1058" name="Straight Connector 1057">
              <a:extLst>
                <a:ext uri="{FF2B5EF4-FFF2-40B4-BE49-F238E27FC236}">
                  <a16:creationId xmlns:a16="http://schemas.microsoft.com/office/drawing/2014/main" id="{20147E78-55F8-9340-DA40-3EDE658C580B}"/>
                </a:ext>
              </a:extLst>
            </p:cNvPr>
            <p:cNvCxnSpPr>
              <a:cxnSpLocks/>
            </p:cNvCxnSpPr>
            <p:nvPr/>
          </p:nvCxnSpPr>
          <p:spPr>
            <a:xfrm>
              <a:off x="3615393" y="2308748"/>
              <a:ext cx="51487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3F9BC942-6D6F-0E45-6E62-3236DDA04B76}"/>
                </a:ext>
              </a:extLst>
            </p:cNvPr>
            <p:cNvCxnSpPr>
              <a:cxnSpLocks/>
            </p:cNvCxnSpPr>
            <p:nvPr/>
          </p:nvCxnSpPr>
          <p:spPr>
            <a:xfrm>
              <a:off x="6189765" y="2156348"/>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60" name="Rectangle: Top Corners Rounded 1059">
            <a:extLst>
              <a:ext uri="{FF2B5EF4-FFF2-40B4-BE49-F238E27FC236}">
                <a16:creationId xmlns:a16="http://schemas.microsoft.com/office/drawing/2014/main" id="{C1917D97-20F9-EAF8-35A1-AA6718D27A1F}"/>
              </a:ext>
            </a:extLst>
          </p:cNvPr>
          <p:cNvSpPr/>
          <p:nvPr/>
        </p:nvSpPr>
        <p:spPr>
          <a:xfrm rot="16200000">
            <a:off x="10184721" y="4404285"/>
            <a:ext cx="681412" cy="2815250"/>
          </a:xfrm>
          <a:prstGeom prst="round2SameRect">
            <a:avLst>
              <a:gd name="adj1" fmla="val 50000"/>
              <a:gd name="adj2" fmla="val 50000"/>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TextBox 1060">
            <a:extLst>
              <a:ext uri="{FF2B5EF4-FFF2-40B4-BE49-F238E27FC236}">
                <a16:creationId xmlns:a16="http://schemas.microsoft.com/office/drawing/2014/main" id="{F5AA5C48-240A-589F-4C7D-D34276DDFA63}"/>
              </a:ext>
            </a:extLst>
          </p:cNvPr>
          <p:cNvSpPr txBox="1"/>
          <p:nvPr/>
        </p:nvSpPr>
        <p:spPr>
          <a:xfrm>
            <a:off x="9264004" y="5351851"/>
            <a:ext cx="2574856" cy="261610"/>
          </a:xfrm>
          <a:prstGeom prst="rect">
            <a:avLst/>
          </a:prstGeom>
          <a:noFill/>
        </p:spPr>
        <p:txBody>
          <a:bodyPr wrap="square">
            <a:spAutoFit/>
          </a:bodyPr>
          <a:lstStyle/>
          <a:p>
            <a:pPr algn="ctr"/>
            <a:r>
              <a:rPr lang="en-GB" sz="1100">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Energy suppliers</a:t>
            </a:r>
          </a:p>
        </p:txBody>
      </p:sp>
      <p:pic>
        <p:nvPicPr>
          <p:cNvPr id="1064" name="Picture 1063">
            <a:extLst>
              <a:ext uri="{FF2B5EF4-FFF2-40B4-BE49-F238E27FC236}">
                <a16:creationId xmlns:a16="http://schemas.microsoft.com/office/drawing/2014/main" id="{30F69ADB-C9EB-7B38-AD33-7EBD83A8D944}"/>
              </a:ext>
            </a:extLst>
          </p:cNvPr>
          <p:cNvPicPr>
            <a:picLocks noChangeAspect="1"/>
          </p:cNvPicPr>
          <p:nvPr/>
        </p:nvPicPr>
        <p:blipFill>
          <a:blip r:embed="rId22"/>
          <a:stretch>
            <a:fillRect/>
          </a:stretch>
        </p:blipFill>
        <p:spPr>
          <a:xfrm>
            <a:off x="9426575" y="5568433"/>
            <a:ext cx="452438" cy="190500"/>
          </a:xfrm>
          <a:prstGeom prst="rect">
            <a:avLst/>
          </a:prstGeom>
        </p:spPr>
      </p:pic>
      <p:pic>
        <p:nvPicPr>
          <p:cNvPr id="1066" name="Picture 1065">
            <a:extLst>
              <a:ext uri="{FF2B5EF4-FFF2-40B4-BE49-F238E27FC236}">
                <a16:creationId xmlns:a16="http://schemas.microsoft.com/office/drawing/2014/main" id="{8C6D6FCA-C17F-745C-7527-3EEAB9DA518A}"/>
              </a:ext>
            </a:extLst>
          </p:cNvPr>
          <p:cNvPicPr>
            <a:picLocks noChangeAspect="1"/>
          </p:cNvPicPr>
          <p:nvPr/>
        </p:nvPicPr>
        <p:blipFill>
          <a:blip r:embed="rId23"/>
          <a:stretch>
            <a:fillRect/>
          </a:stretch>
        </p:blipFill>
        <p:spPr>
          <a:xfrm>
            <a:off x="9643620" y="5845321"/>
            <a:ext cx="357525" cy="163866"/>
          </a:xfrm>
          <a:prstGeom prst="rect">
            <a:avLst/>
          </a:prstGeom>
        </p:spPr>
      </p:pic>
      <p:pic>
        <p:nvPicPr>
          <p:cNvPr id="1068" name="Picture 1067">
            <a:extLst>
              <a:ext uri="{FF2B5EF4-FFF2-40B4-BE49-F238E27FC236}">
                <a16:creationId xmlns:a16="http://schemas.microsoft.com/office/drawing/2014/main" id="{97242852-2B78-6CF9-8588-EE3CDC1E008D}"/>
              </a:ext>
            </a:extLst>
          </p:cNvPr>
          <p:cNvPicPr>
            <a:picLocks noChangeAspect="1"/>
          </p:cNvPicPr>
          <p:nvPr/>
        </p:nvPicPr>
        <p:blipFill>
          <a:blip r:embed="rId24"/>
          <a:stretch>
            <a:fillRect/>
          </a:stretch>
        </p:blipFill>
        <p:spPr>
          <a:xfrm>
            <a:off x="10075679" y="5677790"/>
            <a:ext cx="367738" cy="183869"/>
          </a:xfrm>
          <a:prstGeom prst="rect">
            <a:avLst/>
          </a:prstGeom>
        </p:spPr>
      </p:pic>
      <p:pic>
        <p:nvPicPr>
          <p:cNvPr id="1072" name="Picture 1071">
            <a:extLst>
              <a:ext uri="{FF2B5EF4-FFF2-40B4-BE49-F238E27FC236}">
                <a16:creationId xmlns:a16="http://schemas.microsoft.com/office/drawing/2014/main" id="{67DE2DBB-D17B-7B94-CC3A-AFFE1C5B0B59}"/>
              </a:ext>
            </a:extLst>
          </p:cNvPr>
          <p:cNvPicPr>
            <a:picLocks noChangeAspect="1"/>
          </p:cNvPicPr>
          <p:nvPr/>
        </p:nvPicPr>
        <p:blipFill>
          <a:blip r:embed="rId25"/>
          <a:stretch>
            <a:fillRect/>
          </a:stretch>
        </p:blipFill>
        <p:spPr>
          <a:xfrm>
            <a:off x="11072937" y="5575390"/>
            <a:ext cx="423806" cy="176586"/>
          </a:xfrm>
          <a:prstGeom prst="rect">
            <a:avLst/>
          </a:prstGeom>
        </p:spPr>
      </p:pic>
      <p:pic>
        <p:nvPicPr>
          <p:cNvPr id="1074" name="Picture 1073">
            <a:extLst>
              <a:ext uri="{FF2B5EF4-FFF2-40B4-BE49-F238E27FC236}">
                <a16:creationId xmlns:a16="http://schemas.microsoft.com/office/drawing/2014/main" id="{285DA5FD-C8F8-C228-F346-C9F8E058AF8C}"/>
              </a:ext>
            </a:extLst>
          </p:cNvPr>
          <p:cNvPicPr>
            <a:picLocks noChangeAspect="1"/>
          </p:cNvPicPr>
          <p:nvPr/>
        </p:nvPicPr>
        <p:blipFill>
          <a:blip r:embed="rId26"/>
          <a:stretch>
            <a:fillRect/>
          </a:stretch>
        </p:blipFill>
        <p:spPr>
          <a:xfrm>
            <a:off x="10616769" y="5636186"/>
            <a:ext cx="322823" cy="142042"/>
          </a:xfrm>
          <a:prstGeom prst="rect">
            <a:avLst/>
          </a:prstGeom>
        </p:spPr>
      </p:pic>
      <p:pic>
        <p:nvPicPr>
          <p:cNvPr id="1076" name="Picture 1075">
            <a:extLst>
              <a:ext uri="{FF2B5EF4-FFF2-40B4-BE49-F238E27FC236}">
                <a16:creationId xmlns:a16="http://schemas.microsoft.com/office/drawing/2014/main" id="{3DA289F6-86D3-9090-5CF6-051B326073C0}"/>
              </a:ext>
            </a:extLst>
          </p:cNvPr>
          <p:cNvPicPr>
            <a:picLocks noChangeAspect="1"/>
          </p:cNvPicPr>
          <p:nvPr/>
        </p:nvPicPr>
        <p:blipFill>
          <a:blip r:embed="rId27"/>
          <a:stretch>
            <a:fillRect/>
          </a:stretch>
        </p:blipFill>
        <p:spPr>
          <a:xfrm>
            <a:off x="11288806" y="5852639"/>
            <a:ext cx="398673" cy="137859"/>
          </a:xfrm>
          <a:prstGeom prst="rect">
            <a:avLst/>
          </a:prstGeom>
        </p:spPr>
      </p:pic>
      <p:pic>
        <p:nvPicPr>
          <p:cNvPr id="1077" name="Picture 14" descr="npower - Wikidata">
            <a:extLst>
              <a:ext uri="{FF2B5EF4-FFF2-40B4-BE49-F238E27FC236}">
                <a16:creationId xmlns:a16="http://schemas.microsoft.com/office/drawing/2014/main" id="{D134E6FA-3464-26F4-E701-FCD07AAC9D3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257146" y="5960438"/>
            <a:ext cx="308223" cy="10844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16" descr="Octopus Energy Reviews, Prices &amp; Tariffs - Uswitch">
            <a:extLst>
              <a:ext uri="{FF2B5EF4-FFF2-40B4-BE49-F238E27FC236}">
                <a16:creationId xmlns:a16="http://schemas.microsoft.com/office/drawing/2014/main" id="{34C8B53B-BE0A-5CF4-927C-1B61FAA4721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82614" y="5852639"/>
            <a:ext cx="388615" cy="233169"/>
          </a:xfrm>
          <a:prstGeom prst="rect">
            <a:avLst/>
          </a:prstGeom>
          <a:noFill/>
          <a:extLst>
            <a:ext uri="{909E8E84-426E-40DD-AFC4-6F175D3DCCD1}">
              <a14:hiddenFill xmlns:a14="http://schemas.microsoft.com/office/drawing/2010/main">
                <a:solidFill>
                  <a:srgbClr val="FFFFFF"/>
                </a:solidFill>
              </a14:hiddenFill>
            </a:ext>
          </a:extLst>
        </p:spPr>
      </p:pic>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41" name="Group 1140">
            <a:extLst>
              <a:ext uri="{FF2B5EF4-FFF2-40B4-BE49-F238E27FC236}">
                <a16:creationId xmlns:a16="http://schemas.microsoft.com/office/drawing/2014/main" id="{CBCC65E7-2E3F-8313-A762-509644BA14BF}"/>
              </a:ext>
            </a:extLst>
          </p:cNvPr>
          <p:cNvGrpSpPr/>
          <p:nvPr/>
        </p:nvGrpSpPr>
        <p:grpSpPr>
          <a:xfrm>
            <a:off x="572587" y="3365168"/>
            <a:ext cx="637818" cy="682188"/>
            <a:chOff x="572587" y="3365168"/>
            <a:chExt cx="637818" cy="682188"/>
          </a:xfrm>
        </p:grpSpPr>
        <p:sp>
          <p:nvSpPr>
            <p:cNvPr id="1088" name="Rectangle: Top Corners Rounded 1087">
              <a:extLst>
                <a:ext uri="{FF2B5EF4-FFF2-40B4-BE49-F238E27FC236}">
                  <a16:creationId xmlns:a16="http://schemas.microsoft.com/office/drawing/2014/main" id="{84442D9B-1C66-5BE4-ACAD-160C128321B2}"/>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Rectangle: Top Corners Rounded 1088">
              <a:extLst>
                <a:ext uri="{FF2B5EF4-FFF2-40B4-BE49-F238E27FC236}">
                  <a16:creationId xmlns:a16="http://schemas.microsoft.com/office/drawing/2014/main" id="{6A5FDD13-C893-0D34-81D7-2D5B595F8E45}"/>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Rectangle: Top Corners Rounded 1089">
              <a:extLst>
                <a:ext uri="{FF2B5EF4-FFF2-40B4-BE49-F238E27FC236}">
                  <a16:creationId xmlns:a16="http://schemas.microsoft.com/office/drawing/2014/main" id="{E929E9FF-F927-2769-2CCE-F2A41070E1C6}"/>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Rectangle: Top Corners Rounded 1090">
              <a:extLst>
                <a:ext uri="{FF2B5EF4-FFF2-40B4-BE49-F238E27FC236}">
                  <a16:creationId xmlns:a16="http://schemas.microsoft.com/office/drawing/2014/main" id="{35AE6CC2-D1B6-EA51-E3FC-7E39FB0DA885}"/>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Rectangle 1091">
              <a:extLst>
                <a:ext uri="{FF2B5EF4-FFF2-40B4-BE49-F238E27FC236}">
                  <a16:creationId xmlns:a16="http://schemas.microsoft.com/office/drawing/2014/main" id="{0BE6862B-25CA-5A91-9AD2-010B71714BAD}"/>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Rectangle 1092">
              <a:extLst>
                <a:ext uri="{FF2B5EF4-FFF2-40B4-BE49-F238E27FC236}">
                  <a16:creationId xmlns:a16="http://schemas.microsoft.com/office/drawing/2014/main" id="{36CEAA25-3322-3200-9925-1C1483A15F1D}"/>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Rectangle 1093">
              <a:extLst>
                <a:ext uri="{FF2B5EF4-FFF2-40B4-BE49-F238E27FC236}">
                  <a16:creationId xmlns:a16="http://schemas.microsoft.com/office/drawing/2014/main" id="{5246FAD0-0F41-06DC-DA9E-46A28FD2798B}"/>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7" name="Straight Connector 1096">
              <a:extLst>
                <a:ext uri="{FF2B5EF4-FFF2-40B4-BE49-F238E27FC236}">
                  <a16:creationId xmlns:a16="http://schemas.microsoft.com/office/drawing/2014/main" id="{EE8D7ADC-0B5B-C7D5-EC4A-C38A147E551D}"/>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0D4CF6B5-9236-2225-37E3-7A80D0AED87F}"/>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BBCDF509-50F5-6064-0C6F-79E6EDFF9A0F}"/>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581A99A2-FC07-00A0-A37D-B276E48F52E7}"/>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20DBD0A-BAC9-5688-E596-7DBAA331C819}"/>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3FDC8FCE-4473-525E-33D0-0BB100915A75}"/>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15CEFA4B-CC4F-BC49-2253-7D75E536E481}"/>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CB139999-3B44-8CD4-E0F5-550BED08D95E}"/>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109" name="Rectangle: Rounded Corners 1108">
              <a:extLst>
                <a:ext uri="{FF2B5EF4-FFF2-40B4-BE49-F238E27FC236}">
                  <a16:creationId xmlns:a16="http://schemas.microsoft.com/office/drawing/2014/main" id="{F8DF6305-EF93-F803-5BFD-E9E917930641}"/>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Rectangle: Rounded Corners 1109">
              <a:extLst>
                <a:ext uri="{FF2B5EF4-FFF2-40B4-BE49-F238E27FC236}">
                  <a16:creationId xmlns:a16="http://schemas.microsoft.com/office/drawing/2014/main" id="{59A5F0B7-115A-EAB8-1BA1-89BE67B10987}"/>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Rectangle: Rounded Corners 1110">
              <a:extLst>
                <a:ext uri="{FF2B5EF4-FFF2-40B4-BE49-F238E27FC236}">
                  <a16:creationId xmlns:a16="http://schemas.microsoft.com/office/drawing/2014/main" id="{53AAC9EF-C2F0-C8A4-84F9-B92D70605BEC}"/>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Left Bracket 1111">
              <a:extLst>
                <a:ext uri="{FF2B5EF4-FFF2-40B4-BE49-F238E27FC236}">
                  <a16:creationId xmlns:a16="http://schemas.microsoft.com/office/drawing/2014/main" id="{4BFC5F3F-07C6-E298-860C-06B65892A2C0}"/>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3" name="Left Bracket 1112">
              <a:extLst>
                <a:ext uri="{FF2B5EF4-FFF2-40B4-BE49-F238E27FC236}">
                  <a16:creationId xmlns:a16="http://schemas.microsoft.com/office/drawing/2014/main" id="{E1733F83-DC94-3330-5854-678DFB1CB397}"/>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4" name="Left Bracket 1113">
              <a:extLst>
                <a:ext uri="{FF2B5EF4-FFF2-40B4-BE49-F238E27FC236}">
                  <a16:creationId xmlns:a16="http://schemas.microsoft.com/office/drawing/2014/main" id="{D3447A80-B9C8-1FE1-BA85-32D522A4EA7A}"/>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5" name="Rectangle: Top Corners Rounded 1114">
              <a:extLst>
                <a:ext uri="{FF2B5EF4-FFF2-40B4-BE49-F238E27FC236}">
                  <a16:creationId xmlns:a16="http://schemas.microsoft.com/office/drawing/2014/main" id="{4258A16C-6359-83EB-6EF7-CA5490DB098A}"/>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Hexagon 1115">
              <a:extLst>
                <a:ext uri="{FF2B5EF4-FFF2-40B4-BE49-F238E27FC236}">
                  <a16:creationId xmlns:a16="http://schemas.microsoft.com/office/drawing/2014/main" id="{B35540B7-884B-E02B-4CDE-8ACBDC05F341}"/>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Hexagon 1116">
              <a:extLst>
                <a:ext uri="{FF2B5EF4-FFF2-40B4-BE49-F238E27FC236}">
                  <a16:creationId xmlns:a16="http://schemas.microsoft.com/office/drawing/2014/main" id="{E271D566-7A3E-01BF-3E2A-14BD895479C9}"/>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8" name="Straight Connector 1117">
              <a:extLst>
                <a:ext uri="{FF2B5EF4-FFF2-40B4-BE49-F238E27FC236}">
                  <a16:creationId xmlns:a16="http://schemas.microsoft.com/office/drawing/2014/main" id="{008BF9B7-2375-D53D-2C03-7457E114CD38}"/>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122" name="Left Bracket 1121">
              <a:extLst>
                <a:ext uri="{FF2B5EF4-FFF2-40B4-BE49-F238E27FC236}">
                  <a16:creationId xmlns:a16="http://schemas.microsoft.com/office/drawing/2014/main" id="{29A7BCBA-3419-7017-3DF2-9A319F0FCF4F}"/>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23" name="Straight Connector 1122">
              <a:extLst>
                <a:ext uri="{FF2B5EF4-FFF2-40B4-BE49-F238E27FC236}">
                  <a16:creationId xmlns:a16="http://schemas.microsoft.com/office/drawing/2014/main" id="{760FF5A4-FE70-185F-5F00-2AFAB43090F6}"/>
                </a:ext>
              </a:extLst>
            </p:cNvPr>
            <p:cNvCxnSpPr>
              <a:cxnSpLocks/>
              <a:endCxn id="1122"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7A468E3F-EAD9-32B0-8D74-EB34471BC91E}"/>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273303AE-47F9-436E-8DB5-86F7CEECFA7E}"/>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9A3FB748-7B51-6869-FE33-ACC5CC04FDB6}"/>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8617EA65-FC7D-EBB3-37B9-EDBDEAE8B356}"/>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1EF1FDD4-E952-BE35-DDF2-53B487A31740}"/>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5EFC6D98-32C0-B4CC-92D2-7000416CF815}"/>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5D874423-6BE1-D9F6-AEF1-800513EEDCA6}"/>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39B51FDC-A632-C9AA-BBB3-CBA9ADD533BE}"/>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C1BCEC1E-85A9-B66C-806F-B7B9A1A5F46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62BF20E1-0743-F825-E079-F31C03CA1AC9}"/>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180" name="Group 1179">
            <a:extLst>
              <a:ext uri="{FF2B5EF4-FFF2-40B4-BE49-F238E27FC236}">
                <a16:creationId xmlns:a16="http://schemas.microsoft.com/office/drawing/2014/main" id="{C9CF950A-1952-407D-A5BE-5811BA0A97ED}"/>
              </a:ext>
            </a:extLst>
          </p:cNvPr>
          <p:cNvGrpSpPr/>
          <p:nvPr/>
        </p:nvGrpSpPr>
        <p:grpSpPr>
          <a:xfrm>
            <a:off x="2468462" y="3364208"/>
            <a:ext cx="637818" cy="682188"/>
            <a:chOff x="572587" y="3365168"/>
            <a:chExt cx="637818" cy="682188"/>
          </a:xfrm>
        </p:grpSpPr>
        <p:sp>
          <p:nvSpPr>
            <p:cNvPr id="1181" name="Rectangle: Top Corners Rounded 1180">
              <a:extLst>
                <a:ext uri="{FF2B5EF4-FFF2-40B4-BE49-F238E27FC236}">
                  <a16:creationId xmlns:a16="http://schemas.microsoft.com/office/drawing/2014/main" id="{D3B4D973-1786-0C42-7CEF-62044923FFE9}"/>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Rectangle: Top Corners Rounded 1181">
              <a:extLst>
                <a:ext uri="{FF2B5EF4-FFF2-40B4-BE49-F238E27FC236}">
                  <a16:creationId xmlns:a16="http://schemas.microsoft.com/office/drawing/2014/main" id="{B30772F2-3111-50DE-885D-5F515DC78758}"/>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Rectangle: Top Corners Rounded 1182">
              <a:extLst>
                <a:ext uri="{FF2B5EF4-FFF2-40B4-BE49-F238E27FC236}">
                  <a16:creationId xmlns:a16="http://schemas.microsoft.com/office/drawing/2014/main" id="{F36EB977-8952-30E3-DE6E-F479BE1AF8A8}"/>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Rectangle: Top Corners Rounded 1183">
              <a:extLst>
                <a:ext uri="{FF2B5EF4-FFF2-40B4-BE49-F238E27FC236}">
                  <a16:creationId xmlns:a16="http://schemas.microsoft.com/office/drawing/2014/main" id="{BD71A573-E962-13C6-DC3B-59EEDEB9815A}"/>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Rectangle 1184">
              <a:extLst>
                <a:ext uri="{FF2B5EF4-FFF2-40B4-BE49-F238E27FC236}">
                  <a16:creationId xmlns:a16="http://schemas.microsoft.com/office/drawing/2014/main" id="{3A7BEF4B-A862-E1C9-A1FB-D8F360CC19B5}"/>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Rectangle 1185">
              <a:extLst>
                <a:ext uri="{FF2B5EF4-FFF2-40B4-BE49-F238E27FC236}">
                  <a16:creationId xmlns:a16="http://schemas.microsoft.com/office/drawing/2014/main" id="{3FF5FB15-1926-1EDD-6370-7C74CBFE8E2B}"/>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Rectangle 1186">
              <a:extLst>
                <a:ext uri="{FF2B5EF4-FFF2-40B4-BE49-F238E27FC236}">
                  <a16:creationId xmlns:a16="http://schemas.microsoft.com/office/drawing/2014/main" id="{EDAD5839-BD86-1C55-2368-196C0EC91357}"/>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88" name="Straight Connector 1187">
              <a:extLst>
                <a:ext uri="{FF2B5EF4-FFF2-40B4-BE49-F238E27FC236}">
                  <a16:creationId xmlns:a16="http://schemas.microsoft.com/office/drawing/2014/main" id="{9EB13529-2FB2-C013-E79B-B554B902C0BB}"/>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89" name="Straight Connector 1188">
              <a:extLst>
                <a:ext uri="{FF2B5EF4-FFF2-40B4-BE49-F238E27FC236}">
                  <a16:creationId xmlns:a16="http://schemas.microsoft.com/office/drawing/2014/main" id="{38597DED-2AAA-E2DC-0050-DB11CF392652}"/>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a:extLst>
                <a:ext uri="{FF2B5EF4-FFF2-40B4-BE49-F238E27FC236}">
                  <a16:creationId xmlns:a16="http://schemas.microsoft.com/office/drawing/2014/main" id="{7F15E2D0-E071-CA92-CC15-47BC9B58C1CB}"/>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a:extLst>
                <a:ext uri="{FF2B5EF4-FFF2-40B4-BE49-F238E27FC236}">
                  <a16:creationId xmlns:a16="http://schemas.microsoft.com/office/drawing/2014/main" id="{1B8E2D67-B31E-06C5-E688-91C63EF003BC}"/>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a:extLst>
                <a:ext uri="{FF2B5EF4-FFF2-40B4-BE49-F238E27FC236}">
                  <a16:creationId xmlns:a16="http://schemas.microsoft.com/office/drawing/2014/main" id="{5FF39D44-4354-D772-5762-F28FA2462360}"/>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a:extLst>
                <a:ext uri="{FF2B5EF4-FFF2-40B4-BE49-F238E27FC236}">
                  <a16:creationId xmlns:a16="http://schemas.microsoft.com/office/drawing/2014/main" id="{226C3F5C-D557-75DA-8256-1464ED3C3C82}"/>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a:extLst>
                <a:ext uri="{FF2B5EF4-FFF2-40B4-BE49-F238E27FC236}">
                  <a16:creationId xmlns:a16="http://schemas.microsoft.com/office/drawing/2014/main" id="{5280B4BC-6784-B96C-6E1E-EA4472F05FA2}"/>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a:extLst>
                <a:ext uri="{FF2B5EF4-FFF2-40B4-BE49-F238E27FC236}">
                  <a16:creationId xmlns:a16="http://schemas.microsoft.com/office/drawing/2014/main" id="{42E5E3F0-87B0-749C-31DD-991E306B86BC}"/>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196" name="Rectangle: Rounded Corners 1195">
              <a:extLst>
                <a:ext uri="{FF2B5EF4-FFF2-40B4-BE49-F238E27FC236}">
                  <a16:creationId xmlns:a16="http://schemas.microsoft.com/office/drawing/2014/main" id="{21012F17-07AB-8868-6331-633B8BBA6ED7}"/>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Rectangle: Rounded Corners 1196">
              <a:extLst>
                <a:ext uri="{FF2B5EF4-FFF2-40B4-BE49-F238E27FC236}">
                  <a16:creationId xmlns:a16="http://schemas.microsoft.com/office/drawing/2014/main" id="{7A072F2A-EE32-8060-CAFF-C8DC9F3F7E57}"/>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Rectangle: Rounded Corners 1197">
              <a:extLst>
                <a:ext uri="{FF2B5EF4-FFF2-40B4-BE49-F238E27FC236}">
                  <a16:creationId xmlns:a16="http://schemas.microsoft.com/office/drawing/2014/main" id="{4BB8C377-BF13-FF1C-F391-9017E7A8DE95}"/>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Left Bracket 1198">
              <a:extLst>
                <a:ext uri="{FF2B5EF4-FFF2-40B4-BE49-F238E27FC236}">
                  <a16:creationId xmlns:a16="http://schemas.microsoft.com/office/drawing/2014/main" id="{FC9666FF-DBFB-D331-F2FE-0C97EA5599AC}"/>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0" name="Left Bracket 1199">
              <a:extLst>
                <a:ext uri="{FF2B5EF4-FFF2-40B4-BE49-F238E27FC236}">
                  <a16:creationId xmlns:a16="http://schemas.microsoft.com/office/drawing/2014/main" id="{3A1D2A46-8221-1B11-C864-DCC22FAE904F}"/>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1" name="Left Bracket 1200">
              <a:extLst>
                <a:ext uri="{FF2B5EF4-FFF2-40B4-BE49-F238E27FC236}">
                  <a16:creationId xmlns:a16="http://schemas.microsoft.com/office/drawing/2014/main" id="{70233ADB-115B-CCE4-36EC-CAE87C0B59FB}"/>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2" name="Rectangle: Top Corners Rounded 1201">
              <a:extLst>
                <a:ext uri="{FF2B5EF4-FFF2-40B4-BE49-F238E27FC236}">
                  <a16:creationId xmlns:a16="http://schemas.microsoft.com/office/drawing/2014/main" id="{1250510F-848E-B4C1-4DB7-6AB3157EF69F}"/>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Hexagon 1202">
              <a:extLst>
                <a:ext uri="{FF2B5EF4-FFF2-40B4-BE49-F238E27FC236}">
                  <a16:creationId xmlns:a16="http://schemas.microsoft.com/office/drawing/2014/main" id="{80D8C16B-5C4E-05D1-79FA-DA49FF71B1D1}"/>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Hexagon 1203">
              <a:extLst>
                <a:ext uri="{FF2B5EF4-FFF2-40B4-BE49-F238E27FC236}">
                  <a16:creationId xmlns:a16="http://schemas.microsoft.com/office/drawing/2014/main" id="{9245B76C-115C-8AE8-A6E7-5ACAB4B7001B}"/>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05" name="Straight Connector 1204">
              <a:extLst>
                <a:ext uri="{FF2B5EF4-FFF2-40B4-BE49-F238E27FC236}">
                  <a16:creationId xmlns:a16="http://schemas.microsoft.com/office/drawing/2014/main" id="{3FF26C8E-766E-95F2-083C-0AC7B19F4E8C}"/>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206" name="Left Bracket 1205">
              <a:extLst>
                <a:ext uri="{FF2B5EF4-FFF2-40B4-BE49-F238E27FC236}">
                  <a16:creationId xmlns:a16="http://schemas.microsoft.com/office/drawing/2014/main" id="{B9D630F1-BF20-0FC6-AE97-B3C0A8F8FD1C}"/>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07" name="Straight Connector 1206">
              <a:extLst>
                <a:ext uri="{FF2B5EF4-FFF2-40B4-BE49-F238E27FC236}">
                  <a16:creationId xmlns:a16="http://schemas.microsoft.com/office/drawing/2014/main" id="{851A3276-4C63-14DF-3AE4-E094E2D05443}"/>
                </a:ext>
              </a:extLst>
            </p:cNvPr>
            <p:cNvCxnSpPr>
              <a:cxnSpLocks/>
              <a:endCxn id="1206"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a:extLst>
                <a:ext uri="{FF2B5EF4-FFF2-40B4-BE49-F238E27FC236}">
                  <a16:creationId xmlns:a16="http://schemas.microsoft.com/office/drawing/2014/main" id="{CB8B76BC-4BA1-6606-B62E-B68197E9B390}"/>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2757D885-6C01-F24C-8F28-05C13FA59D02}"/>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0" name="Straight Connector 1209">
              <a:extLst>
                <a:ext uri="{FF2B5EF4-FFF2-40B4-BE49-F238E27FC236}">
                  <a16:creationId xmlns:a16="http://schemas.microsoft.com/office/drawing/2014/main" id="{EA14318E-F227-4F60-6130-16D5817C7AED}"/>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1" name="Straight Connector 1210">
              <a:extLst>
                <a:ext uri="{FF2B5EF4-FFF2-40B4-BE49-F238E27FC236}">
                  <a16:creationId xmlns:a16="http://schemas.microsoft.com/office/drawing/2014/main" id="{5EC951C5-1FAC-0275-85B2-23A569672253}"/>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2" name="Straight Connector 1211">
              <a:extLst>
                <a:ext uri="{FF2B5EF4-FFF2-40B4-BE49-F238E27FC236}">
                  <a16:creationId xmlns:a16="http://schemas.microsoft.com/office/drawing/2014/main" id="{E2B4DF18-AC57-3B8D-3554-5E8D1E4C7FF7}"/>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8D005C40-1D81-6E79-7578-CB1D68037C7F}"/>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4" name="Straight Connector 1213">
              <a:extLst>
                <a:ext uri="{FF2B5EF4-FFF2-40B4-BE49-F238E27FC236}">
                  <a16:creationId xmlns:a16="http://schemas.microsoft.com/office/drawing/2014/main" id="{F4F1D317-F5ED-14A3-D2DA-F5C829D257C7}"/>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a:extLst>
                <a:ext uri="{FF2B5EF4-FFF2-40B4-BE49-F238E27FC236}">
                  <a16:creationId xmlns:a16="http://schemas.microsoft.com/office/drawing/2014/main" id="{A71AC492-271B-6358-40D7-B7068A531148}"/>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6" name="Straight Connector 1215">
              <a:extLst>
                <a:ext uri="{FF2B5EF4-FFF2-40B4-BE49-F238E27FC236}">
                  <a16:creationId xmlns:a16="http://schemas.microsoft.com/office/drawing/2014/main" id="{A24D5AE2-B026-3D8D-FDED-6151A0702240}"/>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7" name="Straight Connector 1216">
              <a:extLst>
                <a:ext uri="{FF2B5EF4-FFF2-40B4-BE49-F238E27FC236}">
                  <a16:creationId xmlns:a16="http://schemas.microsoft.com/office/drawing/2014/main" id="{8C4A962D-4826-4B0B-242B-49CCECC6D86E}"/>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34">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3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382" name="TextBox 1381">
            <a:extLst>
              <a:ext uri="{FF2B5EF4-FFF2-40B4-BE49-F238E27FC236}">
                <a16:creationId xmlns:a16="http://schemas.microsoft.com/office/drawing/2014/main" id="{32A6E90E-9211-3E53-AB0C-10B7C22F8B42}"/>
              </a:ext>
            </a:extLst>
          </p:cNvPr>
          <p:cNvSpPr txBox="1"/>
          <p:nvPr/>
        </p:nvSpPr>
        <p:spPr>
          <a:xfrm>
            <a:off x="10647839" y="4901987"/>
            <a:ext cx="1109653" cy="246221"/>
          </a:xfrm>
          <a:prstGeom prst="rect">
            <a:avLst/>
          </a:prstGeom>
          <a:noFill/>
        </p:spPr>
        <p:txBody>
          <a:bodyPr wrap="square" rtlCol="0">
            <a:spAutoFit/>
          </a:bodyPr>
          <a:lstStyle/>
          <a:p>
            <a:r>
              <a:rPr lang="en-GB" sz="1000">
                <a:solidFill>
                  <a:srgbClr val="008080"/>
                </a:solidFill>
                <a:latin typeface="Roboto" panose="02000000000000000000" pitchFamily="2" charset="0"/>
                <a:ea typeface="Roboto" panose="02000000000000000000" pitchFamily="2" charset="0"/>
                <a:cs typeface="Roboto" panose="02000000000000000000" pitchFamily="2" charset="0"/>
              </a:rPr>
              <a:t>*Formerly WPD</a:t>
            </a:r>
          </a:p>
        </p:txBody>
      </p:sp>
      <p:grpSp>
        <p:nvGrpSpPr>
          <p:cNvPr id="1384" name="Group 1383">
            <a:extLst>
              <a:ext uri="{FF2B5EF4-FFF2-40B4-BE49-F238E27FC236}">
                <a16:creationId xmlns:a16="http://schemas.microsoft.com/office/drawing/2014/main" id="{23893C6B-85DA-4F7A-F2E4-FC430D72C5CD}"/>
              </a:ext>
            </a:extLst>
          </p:cNvPr>
          <p:cNvGrpSpPr/>
          <p:nvPr/>
        </p:nvGrpSpPr>
        <p:grpSpPr>
          <a:xfrm>
            <a:off x="9554532" y="4582057"/>
            <a:ext cx="2180297" cy="292884"/>
            <a:chOff x="9554532" y="4582057"/>
            <a:chExt cx="2180297" cy="292884"/>
          </a:xfrm>
        </p:grpSpPr>
        <p:pic>
          <p:nvPicPr>
            <p:cNvPr id="1038" name="Picture 8" descr="National Grid PLC | Energy Solutions">
              <a:extLst>
                <a:ext uri="{FF2B5EF4-FFF2-40B4-BE49-F238E27FC236}">
                  <a16:creationId xmlns:a16="http://schemas.microsoft.com/office/drawing/2014/main" id="{46077ED4-61D2-774E-57BA-C82B70B46E1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1197" t="36319" r="10007" b="36946"/>
            <a:stretch/>
          </p:blipFill>
          <p:spPr bwMode="auto">
            <a:xfrm>
              <a:off x="9554532" y="4582057"/>
              <a:ext cx="1385060" cy="292884"/>
            </a:xfrm>
            <a:prstGeom prst="rect">
              <a:avLst/>
            </a:prstGeom>
            <a:noFill/>
            <a:extLst>
              <a:ext uri="{909E8E84-426E-40DD-AFC4-6F175D3DCCD1}">
                <a14:hiddenFill xmlns:a14="http://schemas.microsoft.com/office/drawing/2010/main">
                  <a:solidFill>
                    <a:srgbClr val="FFFFFF"/>
                  </a:solidFill>
                </a14:hiddenFill>
              </a:ext>
            </a:extLst>
          </p:spPr>
        </p:pic>
        <p:pic>
          <p:nvPicPr>
            <p:cNvPr id="1383" name="Picture 18" descr="Home - National Grid">
              <a:extLst>
                <a:ext uri="{FF2B5EF4-FFF2-40B4-BE49-F238E27FC236}">
                  <a16:creationId xmlns:a16="http://schemas.microsoft.com/office/drawing/2014/main" id="{848F6FD1-02FD-F3F7-8ACE-4AA839B6B01C}"/>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71364" y="4617774"/>
              <a:ext cx="763465" cy="21482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75E1D43-E3C5-46AA-4906-8EA964C5A88D}"/>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5</a:t>
            </a:r>
          </a:p>
        </p:txBody>
      </p:sp>
      <p:grpSp>
        <p:nvGrpSpPr>
          <p:cNvPr id="53" name="Group 52">
            <a:extLst>
              <a:ext uri="{FF2B5EF4-FFF2-40B4-BE49-F238E27FC236}">
                <a16:creationId xmlns:a16="http://schemas.microsoft.com/office/drawing/2014/main" id="{3979C600-EC47-9436-A4DF-F2D9043FF992}"/>
              </a:ext>
            </a:extLst>
          </p:cNvPr>
          <p:cNvGrpSpPr/>
          <p:nvPr/>
        </p:nvGrpSpPr>
        <p:grpSpPr>
          <a:xfrm>
            <a:off x="6188455" y="3316320"/>
            <a:ext cx="637818" cy="682188"/>
            <a:chOff x="572587" y="3365168"/>
            <a:chExt cx="637818" cy="682188"/>
          </a:xfrm>
        </p:grpSpPr>
        <p:sp>
          <p:nvSpPr>
            <p:cNvPr id="54" name="Rectangle: Top Corners Rounded 53">
              <a:extLst>
                <a:ext uri="{FF2B5EF4-FFF2-40B4-BE49-F238E27FC236}">
                  <a16:creationId xmlns:a16="http://schemas.microsoft.com/office/drawing/2014/main" id="{7D0EFEF6-8931-AB4D-2B48-6FB9DFCB5FD5}"/>
                </a:ext>
              </a:extLst>
            </p:cNvPr>
            <p:cNvSpPr/>
            <p:nvPr/>
          </p:nvSpPr>
          <p:spPr>
            <a:xfrm>
              <a:off x="572587" y="3626051"/>
              <a:ext cx="444088" cy="421305"/>
            </a:xfrm>
            <a:prstGeom prst="round2SameRect">
              <a:avLst/>
            </a:prstGeom>
            <a:no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Top Corners Rounded 54">
              <a:extLst>
                <a:ext uri="{FF2B5EF4-FFF2-40B4-BE49-F238E27FC236}">
                  <a16:creationId xmlns:a16="http://schemas.microsoft.com/office/drawing/2014/main" id="{09265F60-7059-9EF9-0814-0AA47AB4FF4A}"/>
                </a:ext>
              </a:extLst>
            </p:cNvPr>
            <p:cNvSpPr/>
            <p:nvPr/>
          </p:nvSpPr>
          <p:spPr>
            <a:xfrm>
              <a:off x="621028" y="3776405"/>
              <a:ext cx="96714" cy="190828"/>
            </a:xfrm>
            <a:prstGeom prst="round2SameRect">
              <a:avLst>
                <a:gd name="adj1" fmla="val 41288"/>
                <a:gd name="adj2" fmla="val 0"/>
              </a:avLst>
            </a:prstGeom>
            <a:no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Top Corners Rounded 56">
              <a:extLst>
                <a:ext uri="{FF2B5EF4-FFF2-40B4-BE49-F238E27FC236}">
                  <a16:creationId xmlns:a16="http://schemas.microsoft.com/office/drawing/2014/main" id="{CBD2CFD6-C495-F1C4-FAE0-F92DD7B52027}"/>
                </a:ext>
              </a:extLst>
            </p:cNvPr>
            <p:cNvSpPr/>
            <p:nvPr/>
          </p:nvSpPr>
          <p:spPr>
            <a:xfrm>
              <a:off x="749562" y="3776405"/>
              <a:ext cx="96714" cy="190828"/>
            </a:xfrm>
            <a:prstGeom prst="round2SameRect">
              <a:avLst>
                <a:gd name="adj1" fmla="val 41288"/>
                <a:gd name="adj2" fmla="val 0"/>
              </a:avLst>
            </a:prstGeom>
            <a:no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Top Corners Rounded 57">
              <a:extLst>
                <a:ext uri="{FF2B5EF4-FFF2-40B4-BE49-F238E27FC236}">
                  <a16:creationId xmlns:a16="http://schemas.microsoft.com/office/drawing/2014/main" id="{379628B0-1F13-18F8-001E-B0097BF19EAA}"/>
                </a:ext>
              </a:extLst>
            </p:cNvPr>
            <p:cNvSpPr/>
            <p:nvPr/>
          </p:nvSpPr>
          <p:spPr>
            <a:xfrm>
              <a:off x="878096" y="3776405"/>
              <a:ext cx="96714" cy="190828"/>
            </a:xfrm>
            <a:prstGeom prst="round2SameRect">
              <a:avLst>
                <a:gd name="adj1" fmla="val 41288"/>
                <a:gd name="adj2" fmla="val 0"/>
              </a:avLst>
            </a:prstGeom>
            <a:no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22FB6809-3BDB-B1B1-C230-DBCFCF69BED9}"/>
                </a:ext>
              </a:extLst>
            </p:cNvPr>
            <p:cNvSpPr/>
            <p:nvPr/>
          </p:nvSpPr>
          <p:spPr>
            <a:xfrm>
              <a:off x="618700" y="3922058"/>
              <a:ext cx="96714" cy="45719"/>
            </a:xfrm>
            <a:prstGeom prst="rect">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477ACAE7-0CD5-2C28-604B-5A57ABF04A7F}"/>
                </a:ext>
              </a:extLst>
            </p:cNvPr>
            <p:cNvSpPr/>
            <p:nvPr/>
          </p:nvSpPr>
          <p:spPr>
            <a:xfrm>
              <a:off x="749805" y="3922058"/>
              <a:ext cx="96714" cy="45719"/>
            </a:xfrm>
            <a:prstGeom prst="rect">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123A257-46DF-70C0-61FB-491E1CBE8B4F}"/>
                </a:ext>
              </a:extLst>
            </p:cNvPr>
            <p:cNvSpPr/>
            <p:nvPr/>
          </p:nvSpPr>
          <p:spPr>
            <a:xfrm>
              <a:off x="876146" y="3922058"/>
              <a:ext cx="96714" cy="45719"/>
            </a:xfrm>
            <a:prstGeom prst="rect">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4" name="Straight Connector 1343">
              <a:extLst>
                <a:ext uri="{FF2B5EF4-FFF2-40B4-BE49-F238E27FC236}">
                  <a16:creationId xmlns:a16="http://schemas.microsoft.com/office/drawing/2014/main" id="{9D8CFE5F-9B6A-F518-ABE7-EDEF8E4699C0}"/>
                </a:ext>
              </a:extLst>
            </p:cNvPr>
            <p:cNvCxnSpPr/>
            <p:nvPr/>
          </p:nvCxnSpPr>
          <p:spPr>
            <a:xfrm>
              <a:off x="572587" y="3978349"/>
              <a:ext cx="444088"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a:extLst>
                <a:ext uri="{FF2B5EF4-FFF2-40B4-BE49-F238E27FC236}">
                  <a16:creationId xmlns:a16="http://schemas.microsoft.com/office/drawing/2014/main" id="{0E2B7478-609E-7E4B-3EC1-D7F3BFC56488}"/>
                </a:ext>
              </a:extLst>
            </p:cNvPr>
            <p:cNvCxnSpPr>
              <a:cxnSpLocks/>
            </p:cNvCxnSpPr>
            <p:nvPr/>
          </p:nvCxnSpPr>
          <p:spPr>
            <a:xfrm>
              <a:off x="585287" y="3660849"/>
              <a:ext cx="418013"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a:extLst>
                <a:ext uri="{FF2B5EF4-FFF2-40B4-BE49-F238E27FC236}">
                  <a16:creationId xmlns:a16="http://schemas.microsoft.com/office/drawing/2014/main" id="{6EAED251-2A8A-0B65-1BC9-C0C896973B2C}"/>
                </a:ext>
              </a:extLst>
            </p:cNvPr>
            <p:cNvCxnSpPr>
              <a:cxnSpLocks/>
            </p:cNvCxnSpPr>
            <p:nvPr/>
          </p:nvCxnSpPr>
          <p:spPr>
            <a:xfrm>
              <a:off x="673409" y="3660849"/>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47" name="Straight Connector 1346">
              <a:extLst>
                <a:ext uri="{FF2B5EF4-FFF2-40B4-BE49-F238E27FC236}">
                  <a16:creationId xmlns:a16="http://schemas.microsoft.com/office/drawing/2014/main" id="{1D4C4F96-E72F-8443-0149-64027802D88E}"/>
                </a:ext>
              </a:extLst>
            </p:cNvPr>
            <p:cNvCxnSpPr>
              <a:cxnSpLocks/>
            </p:cNvCxnSpPr>
            <p:nvPr/>
          </p:nvCxnSpPr>
          <p:spPr>
            <a:xfrm>
              <a:off x="797777" y="3657662"/>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a:extLst>
                <a:ext uri="{FF2B5EF4-FFF2-40B4-BE49-F238E27FC236}">
                  <a16:creationId xmlns:a16="http://schemas.microsoft.com/office/drawing/2014/main" id="{277D3F29-4567-885D-F879-0210D42C8759}"/>
                </a:ext>
              </a:extLst>
            </p:cNvPr>
            <p:cNvCxnSpPr>
              <a:cxnSpLocks/>
            </p:cNvCxnSpPr>
            <p:nvPr/>
          </p:nvCxnSpPr>
          <p:spPr>
            <a:xfrm>
              <a:off x="927679" y="3657662"/>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a:extLst>
                <a:ext uri="{FF2B5EF4-FFF2-40B4-BE49-F238E27FC236}">
                  <a16:creationId xmlns:a16="http://schemas.microsoft.com/office/drawing/2014/main" id="{0DA40A5F-79F9-A253-E1F0-B964AC5B46BE}"/>
                </a:ext>
              </a:extLst>
            </p:cNvPr>
            <p:cNvCxnSpPr>
              <a:cxnSpLocks/>
            </p:cNvCxnSpPr>
            <p:nvPr/>
          </p:nvCxnSpPr>
          <p:spPr>
            <a:xfrm>
              <a:off x="671821" y="3365168"/>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11C466B0-0CA9-00AC-98C1-B7C4A9544C1D}"/>
                </a:ext>
              </a:extLst>
            </p:cNvPr>
            <p:cNvCxnSpPr>
              <a:cxnSpLocks/>
            </p:cNvCxnSpPr>
            <p:nvPr/>
          </p:nvCxnSpPr>
          <p:spPr>
            <a:xfrm>
              <a:off x="799364" y="3365168"/>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51" name="Straight Connector 1350">
              <a:extLst>
                <a:ext uri="{FF2B5EF4-FFF2-40B4-BE49-F238E27FC236}">
                  <a16:creationId xmlns:a16="http://schemas.microsoft.com/office/drawing/2014/main" id="{89F154BE-6684-4AA2-FA5A-D88B95B4B819}"/>
                </a:ext>
              </a:extLst>
            </p:cNvPr>
            <p:cNvCxnSpPr>
              <a:cxnSpLocks/>
            </p:cNvCxnSpPr>
            <p:nvPr/>
          </p:nvCxnSpPr>
          <p:spPr>
            <a:xfrm>
              <a:off x="923733" y="3365168"/>
              <a:ext cx="0" cy="114128"/>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sp>
          <p:nvSpPr>
            <p:cNvPr id="1352" name="Rectangle: Rounded Corners 1351">
              <a:extLst>
                <a:ext uri="{FF2B5EF4-FFF2-40B4-BE49-F238E27FC236}">
                  <a16:creationId xmlns:a16="http://schemas.microsoft.com/office/drawing/2014/main" id="{1BEBBB5E-E078-7D86-2ED1-E9FA4A5F0F56}"/>
                </a:ext>
              </a:extLst>
            </p:cNvPr>
            <p:cNvSpPr/>
            <p:nvPr/>
          </p:nvSpPr>
          <p:spPr>
            <a:xfrm>
              <a:off x="630237" y="3432175"/>
              <a:ext cx="83582" cy="128045"/>
            </a:xfrm>
            <a:prstGeom prst="roundRect">
              <a:avLst>
                <a:gd name="adj" fmla="val 33761"/>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3" name="Rectangle: Rounded Corners 1352">
              <a:extLst>
                <a:ext uri="{FF2B5EF4-FFF2-40B4-BE49-F238E27FC236}">
                  <a16:creationId xmlns:a16="http://schemas.microsoft.com/office/drawing/2014/main" id="{6DB95859-2389-DA02-4DF3-3E2961DAD24A}"/>
                </a:ext>
              </a:extLst>
            </p:cNvPr>
            <p:cNvSpPr/>
            <p:nvPr/>
          </p:nvSpPr>
          <p:spPr>
            <a:xfrm>
              <a:off x="757067" y="3431196"/>
              <a:ext cx="83582" cy="128045"/>
            </a:xfrm>
            <a:prstGeom prst="roundRect">
              <a:avLst>
                <a:gd name="adj" fmla="val 33761"/>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4" name="Rectangle: Rounded Corners 1353">
              <a:extLst>
                <a:ext uri="{FF2B5EF4-FFF2-40B4-BE49-F238E27FC236}">
                  <a16:creationId xmlns:a16="http://schemas.microsoft.com/office/drawing/2014/main" id="{E109D092-6651-A4A3-DC6B-9F1B478683B8}"/>
                </a:ext>
              </a:extLst>
            </p:cNvPr>
            <p:cNvSpPr/>
            <p:nvPr/>
          </p:nvSpPr>
          <p:spPr>
            <a:xfrm>
              <a:off x="883897" y="3427042"/>
              <a:ext cx="83582" cy="128045"/>
            </a:xfrm>
            <a:prstGeom prst="roundRect">
              <a:avLst>
                <a:gd name="adj" fmla="val 33761"/>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5" name="Left Bracket 1354">
              <a:extLst>
                <a:ext uri="{FF2B5EF4-FFF2-40B4-BE49-F238E27FC236}">
                  <a16:creationId xmlns:a16="http://schemas.microsoft.com/office/drawing/2014/main" id="{FE543A3E-DC3E-5BED-29BA-9C508396B8B1}"/>
                </a:ext>
              </a:extLst>
            </p:cNvPr>
            <p:cNvSpPr/>
            <p:nvPr/>
          </p:nvSpPr>
          <p:spPr>
            <a:xfrm rot="5400000">
              <a:off x="648114" y="3577223"/>
              <a:ext cx="45719" cy="45719"/>
            </a:xfrm>
            <a:prstGeom prst="leftBracket">
              <a:avLst/>
            </a:prstGeom>
            <a:ln w="28575">
              <a:solidFill>
                <a:srgbClr val="9E3C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6" name="Left Bracket 1355">
              <a:extLst>
                <a:ext uri="{FF2B5EF4-FFF2-40B4-BE49-F238E27FC236}">
                  <a16:creationId xmlns:a16="http://schemas.microsoft.com/office/drawing/2014/main" id="{EC036277-3BE7-FC06-3AF7-C0CA3635BBD3}"/>
                </a:ext>
              </a:extLst>
            </p:cNvPr>
            <p:cNvSpPr/>
            <p:nvPr/>
          </p:nvSpPr>
          <p:spPr>
            <a:xfrm rot="5400000">
              <a:off x="777088" y="3576956"/>
              <a:ext cx="45719" cy="45719"/>
            </a:xfrm>
            <a:prstGeom prst="leftBracket">
              <a:avLst/>
            </a:prstGeom>
            <a:ln w="28575">
              <a:solidFill>
                <a:srgbClr val="9E3C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7" name="Left Bracket 1356">
              <a:extLst>
                <a:ext uri="{FF2B5EF4-FFF2-40B4-BE49-F238E27FC236}">
                  <a16:creationId xmlns:a16="http://schemas.microsoft.com/office/drawing/2014/main" id="{CE296E52-53B4-44EF-59F0-CBCD2E447435}"/>
                </a:ext>
              </a:extLst>
            </p:cNvPr>
            <p:cNvSpPr/>
            <p:nvPr/>
          </p:nvSpPr>
          <p:spPr>
            <a:xfrm rot="5400000">
              <a:off x="898982" y="3573341"/>
              <a:ext cx="45719" cy="45719"/>
            </a:xfrm>
            <a:prstGeom prst="leftBracket">
              <a:avLst/>
            </a:prstGeom>
            <a:ln w="28575">
              <a:solidFill>
                <a:srgbClr val="9E3C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8" name="Rectangle: Top Corners Rounded 1357">
              <a:extLst>
                <a:ext uri="{FF2B5EF4-FFF2-40B4-BE49-F238E27FC236}">
                  <a16:creationId xmlns:a16="http://schemas.microsoft.com/office/drawing/2014/main" id="{CD5435EE-DD41-50C4-39B1-35C85F62F43E}"/>
                </a:ext>
              </a:extLst>
            </p:cNvPr>
            <p:cNvSpPr/>
            <p:nvPr/>
          </p:nvSpPr>
          <p:spPr>
            <a:xfrm>
              <a:off x="1092572" y="3775866"/>
              <a:ext cx="117833" cy="271487"/>
            </a:xfrm>
            <a:prstGeom prst="round2SameRect">
              <a:avLst>
                <a:gd name="adj1" fmla="val 41288"/>
                <a:gd name="adj2" fmla="val 0"/>
              </a:avLst>
            </a:prstGeom>
            <a:no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9" name="Hexagon 1358">
              <a:extLst>
                <a:ext uri="{FF2B5EF4-FFF2-40B4-BE49-F238E27FC236}">
                  <a16:creationId xmlns:a16="http://schemas.microsoft.com/office/drawing/2014/main" id="{953F7FF8-11D2-380E-430D-6066AC2DC8DA}"/>
                </a:ext>
              </a:extLst>
            </p:cNvPr>
            <p:cNvSpPr/>
            <p:nvPr/>
          </p:nvSpPr>
          <p:spPr>
            <a:xfrm>
              <a:off x="887028" y="3365168"/>
              <a:ext cx="77273" cy="63832"/>
            </a:xfrm>
            <a:prstGeom prst="hexagon">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0" name="Hexagon 1359">
              <a:extLst>
                <a:ext uri="{FF2B5EF4-FFF2-40B4-BE49-F238E27FC236}">
                  <a16:creationId xmlns:a16="http://schemas.microsoft.com/office/drawing/2014/main" id="{92C206D1-27DF-74F7-3190-F5D079801FAD}"/>
                </a:ext>
              </a:extLst>
            </p:cNvPr>
            <p:cNvSpPr/>
            <p:nvPr/>
          </p:nvSpPr>
          <p:spPr>
            <a:xfrm>
              <a:off x="1112992" y="3365652"/>
              <a:ext cx="77273" cy="63832"/>
            </a:xfrm>
            <a:prstGeom prst="hexagon">
              <a:avLst/>
            </a:prstGeom>
            <a:solidFill>
              <a:srgbClr val="9E3C9E"/>
            </a:solidFill>
            <a:ln>
              <a:solidFill>
                <a:srgbClr val="9E3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1" name="Straight Connector 1360">
              <a:extLst>
                <a:ext uri="{FF2B5EF4-FFF2-40B4-BE49-F238E27FC236}">
                  <a16:creationId xmlns:a16="http://schemas.microsoft.com/office/drawing/2014/main" id="{2810DBA4-1A20-A806-3F94-5E7CCB3AC087}"/>
                </a:ext>
              </a:extLst>
            </p:cNvPr>
            <p:cNvCxnSpPr>
              <a:cxnSpLocks/>
            </p:cNvCxnSpPr>
            <p:nvPr/>
          </p:nvCxnSpPr>
          <p:spPr>
            <a:xfrm>
              <a:off x="964301" y="3398673"/>
              <a:ext cx="148691" cy="484"/>
            </a:xfrm>
            <a:prstGeom prst="line">
              <a:avLst/>
            </a:prstGeom>
            <a:ln w="38100">
              <a:solidFill>
                <a:srgbClr val="9E3C9E"/>
              </a:solidFill>
            </a:ln>
          </p:spPr>
          <p:style>
            <a:lnRef idx="1">
              <a:schemeClr val="accent1"/>
            </a:lnRef>
            <a:fillRef idx="0">
              <a:schemeClr val="accent1"/>
            </a:fillRef>
            <a:effectRef idx="0">
              <a:schemeClr val="accent1"/>
            </a:effectRef>
            <a:fontRef idx="minor">
              <a:schemeClr val="tx1"/>
            </a:fontRef>
          </p:style>
        </p:cxnSp>
        <p:sp>
          <p:nvSpPr>
            <p:cNvPr id="1362" name="Left Bracket 1361">
              <a:extLst>
                <a:ext uri="{FF2B5EF4-FFF2-40B4-BE49-F238E27FC236}">
                  <a16:creationId xmlns:a16="http://schemas.microsoft.com/office/drawing/2014/main" id="{D363AB66-97D3-F4E3-6C9D-F6A004DE6D78}"/>
                </a:ext>
              </a:extLst>
            </p:cNvPr>
            <p:cNvSpPr/>
            <p:nvPr/>
          </p:nvSpPr>
          <p:spPr>
            <a:xfrm rot="5400000">
              <a:off x="1130010" y="3731289"/>
              <a:ext cx="45719" cy="45719"/>
            </a:xfrm>
            <a:prstGeom prst="leftBracket">
              <a:avLst/>
            </a:prstGeom>
            <a:ln w="28575">
              <a:solidFill>
                <a:srgbClr val="9E3C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63" name="Straight Connector 1362">
              <a:extLst>
                <a:ext uri="{FF2B5EF4-FFF2-40B4-BE49-F238E27FC236}">
                  <a16:creationId xmlns:a16="http://schemas.microsoft.com/office/drawing/2014/main" id="{DD2D53DD-2E87-436A-D05A-80B037023BE9}"/>
                </a:ext>
              </a:extLst>
            </p:cNvPr>
            <p:cNvCxnSpPr>
              <a:cxnSpLocks/>
              <a:endCxn id="1362" idx="1"/>
            </p:cNvCxnSpPr>
            <p:nvPr/>
          </p:nvCxnSpPr>
          <p:spPr>
            <a:xfrm>
              <a:off x="1151488" y="3434000"/>
              <a:ext cx="1381" cy="297289"/>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4" name="Straight Connector 1363">
              <a:extLst>
                <a:ext uri="{FF2B5EF4-FFF2-40B4-BE49-F238E27FC236}">
                  <a16:creationId xmlns:a16="http://schemas.microsoft.com/office/drawing/2014/main" id="{91165582-5880-A526-41E4-6DC926F1F2DE}"/>
                </a:ext>
              </a:extLst>
            </p:cNvPr>
            <p:cNvCxnSpPr>
              <a:cxnSpLocks/>
            </p:cNvCxnSpPr>
            <p:nvPr/>
          </p:nvCxnSpPr>
          <p:spPr>
            <a:xfrm>
              <a:off x="1110208" y="3445711"/>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a:extLst>
                <a:ext uri="{FF2B5EF4-FFF2-40B4-BE49-F238E27FC236}">
                  <a16:creationId xmlns:a16="http://schemas.microsoft.com/office/drawing/2014/main" id="{8ED05DF6-F0D4-D34F-FAC0-21669E2F790B}"/>
                </a:ext>
              </a:extLst>
            </p:cNvPr>
            <p:cNvCxnSpPr>
              <a:cxnSpLocks/>
            </p:cNvCxnSpPr>
            <p:nvPr/>
          </p:nvCxnSpPr>
          <p:spPr>
            <a:xfrm>
              <a:off x="1110208" y="3482977"/>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a:extLst>
                <a:ext uri="{FF2B5EF4-FFF2-40B4-BE49-F238E27FC236}">
                  <a16:creationId xmlns:a16="http://schemas.microsoft.com/office/drawing/2014/main" id="{FB73AC7A-44BA-63B7-9B8A-42A426DA8D53}"/>
                </a:ext>
              </a:extLst>
            </p:cNvPr>
            <p:cNvCxnSpPr>
              <a:cxnSpLocks/>
            </p:cNvCxnSpPr>
            <p:nvPr/>
          </p:nvCxnSpPr>
          <p:spPr>
            <a:xfrm>
              <a:off x="1110208" y="3520243"/>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a:extLst>
                <a:ext uri="{FF2B5EF4-FFF2-40B4-BE49-F238E27FC236}">
                  <a16:creationId xmlns:a16="http://schemas.microsoft.com/office/drawing/2014/main" id="{ACA9E8AD-2FF6-5814-B6D1-6923626255A5}"/>
                </a:ext>
              </a:extLst>
            </p:cNvPr>
            <p:cNvCxnSpPr>
              <a:cxnSpLocks/>
            </p:cNvCxnSpPr>
            <p:nvPr/>
          </p:nvCxnSpPr>
          <p:spPr>
            <a:xfrm>
              <a:off x="1110208" y="3557509"/>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8" name="Straight Connector 1367">
              <a:extLst>
                <a:ext uri="{FF2B5EF4-FFF2-40B4-BE49-F238E27FC236}">
                  <a16:creationId xmlns:a16="http://schemas.microsoft.com/office/drawing/2014/main" id="{EAFE3AD6-514B-01E9-0977-D5993FCE0F76}"/>
                </a:ext>
              </a:extLst>
            </p:cNvPr>
            <p:cNvCxnSpPr>
              <a:cxnSpLocks/>
            </p:cNvCxnSpPr>
            <p:nvPr/>
          </p:nvCxnSpPr>
          <p:spPr>
            <a:xfrm>
              <a:off x="1110208" y="3594775"/>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a:extLst>
                <a:ext uri="{FF2B5EF4-FFF2-40B4-BE49-F238E27FC236}">
                  <a16:creationId xmlns:a16="http://schemas.microsoft.com/office/drawing/2014/main" id="{FB5A65A6-2B12-8B31-D2DD-CF09DB65BCAC}"/>
                </a:ext>
              </a:extLst>
            </p:cNvPr>
            <p:cNvCxnSpPr>
              <a:cxnSpLocks/>
            </p:cNvCxnSpPr>
            <p:nvPr/>
          </p:nvCxnSpPr>
          <p:spPr>
            <a:xfrm>
              <a:off x="1110208" y="3632041"/>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70" name="Straight Connector 1369">
              <a:extLst>
                <a:ext uri="{FF2B5EF4-FFF2-40B4-BE49-F238E27FC236}">
                  <a16:creationId xmlns:a16="http://schemas.microsoft.com/office/drawing/2014/main" id="{D49C71C6-0C28-4156-F794-575B0D3D8C45}"/>
                </a:ext>
              </a:extLst>
            </p:cNvPr>
            <p:cNvCxnSpPr>
              <a:cxnSpLocks/>
            </p:cNvCxnSpPr>
            <p:nvPr/>
          </p:nvCxnSpPr>
          <p:spPr>
            <a:xfrm>
              <a:off x="1110208" y="3669307"/>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a:extLst>
                <a:ext uri="{FF2B5EF4-FFF2-40B4-BE49-F238E27FC236}">
                  <a16:creationId xmlns:a16="http://schemas.microsoft.com/office/drawing/2014/main" id="{6DD3D5E5-B54E-2A9E-CECE-3C28E3FA5784}"/>
                </a:ext>
              </a:extLst>
            </p:cNvPr>
            <p:cNvCxnSpPr>
              <a:cxnSpLocks/>
            </p:cNvCxnSpPr>
            <p:nvPr/>
          </p:nvCxnSpPr>
          <p:spPr>
            <a:xfrm>
              <a:off x="1110208" y="3706573"/>
              <a:ext cx="81925"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72" name="Straight Connector 1371">
              <a:extLst>
                <a:ext uri="{FF2B5EF4-FFF2-40B4-BE49-F238E27FC236}">
                  <a16:creationId xmlns:a16="http://schemas.microsoft.com/office/drawing/2014/main" id="{89634383-A5FA-7FB0-6C89-499CDBF8C03A}"/>
                </a:ext>
              </a:extLst>
            </p:cNvPr>
            <p:cNvCxnSpPr>
              <a:cxnSpLocks/>
            </p:cNvCxnSpPr>
            <p:nvPr/>
          </p:nvCxnSpPr>
          <p:spPr>
            <a:xfrm>
              <a:off x="1092572" y="3944917"/>
              <a:ext cx="112031"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E4FC738A-482A-E56C-E2F9-450FA4B6FFA2}"/>
                </a:ext>
              </a:extLst>
            </p:cNvPr>
            <p:cNvCxnSpPr>
              <a:cxnSpLocks/>
            </p:cNvCxnSpPr>
            <p:nvPr/>
          </p:nvCxnSpPr>
          <p:spPr>
            <a:xfrm>
              <a:off x="1098313" y="3978349"/>
              <a:ext cx="112031" cy="0"/>
            </a:xfrm>
            <a:prstGeom prst="line">
              <a:avLst/>
            </a:prstGeom>
            <a:ln w="19050">
              <a:solidFill>
                <a:srgbClr val="9E3C9E"/>
              </a:solidFill>
            </a:ln>
          </p:spPr>
          <p:style>
            <a:lnRef idx="1">
              <a:schemeClr val="accent1"/>
            </a:lnRef>
            <a:fillRef idx="0">
              <a:schemeClr val="accent1"/>
            </a:fillRef>
            <a:effectRef idx="0">
              <a:schemeClr val="accent1"/>
            </a:effectRef>
            <a:fontRef idx="minor">
              <a:schemeClr val="tx1"/>
            </a:fontRef>
          </p:style>
        </p:cxnSp>
      </p:grpSp>
      <p:grpSp>
        <p:nvGrpSpPr>
          <p:cNvPr id="1374" name="Group 1373">
            <a:extLst>
              <a:ext uri="{FF2B5EF4-FFF2-40B4-BE49-F238E27FC236}">
                <a16:creationId xmlns:a16="http://schemas.microsoft.com/office/drawing/2014/main" id="{1DC7D1E2-2DA4-23D0-7770-07E19AC63C39}"/>
              </a:ext>
            </a:extLst>
          </p:cNvPr>
          <p:cNvGrpSpPr/>
          <p:nvPr/>
        </p:nvGrpSpPr>
        <p:grpSpPr>
          <a:xfrm>
            <a:off x="4476087" y="3481082"/>
            <a:ext cx="637818" cy="682188"/>
            <a:chOff x="572587" y="3365168"/>
            <a:chExt cx="637818" cy="682188"/>
          </a:xfrm>
        </p:grpSpPr>
        <p:sp>
          <p:nvSpPr>
            <p:cNvPr id="1375" name="Rectangle: Top Corners Rounded 1374">
              <a:extLst>
                <a:ext uri="{FF2B5EF4-FFF2-40B4-BE49-F238E27FC236}">
                  <a16:creationId xmlns:a16="http://schemas.microsoft.com/office/drawing/2014/main" id="{A05B6E48-F922-4C0D-1C6B-F21BBD640E64}"/>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Rectangle: Top Corners Rounded 1375">
              <a:extLst>
                <a:ext uri="{FF2B5EF4-FFF2-40B4-BE49-F238E27FC236}">
                  <a16:creationId xmlns:a16="http://schemas.microsoft.com/office/drawing/2014/main" id="{05B32763-B26F-1D44-060C-49F9A86AF1ED}"/>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Rectangle: Top Corners Rounded 1376">
              <a:extLst>
                <a:ext uri="{FF2B5EF4-FFF2-40B4-BE49-F238E27FC236}">
                  <a16:creationId xmlns:a16="http://schemas.microsoft.com/office/drawing/2014/main" id="{7C75E74D-D7D0-DAC1-8726-F5D4371B695A}"/>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Rectangle: Top Corners Rounded 1384">
              <a:extLst>
                <a:ext uri="{FF2B5EF4-FFF2-40B4-BE49-F238E27FC236}">
                  <a16:creationId xmlns:a16="http://schemas.microsoft.com/office/drawing/2014/main" id="{D04E8E7B-A269-C3E3-44D8-E24FECB319CE}"/>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6" name="Rectangle 1385">
              <a:extLst>
                <a:ext uri="{FF2B5EF4-FFF2-40B4-BE49-F238E27FC236}">
                  <a16:creationId xmlns:a16="http://schemas.microsoft.com/office/drawing/2014/main" id="{4ED26CA2-0AD4-9B8A-F0F7-ADDFC09CC067}"/>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7" name="Rectangle 1386">
              <a:extLst>
                <a:ext uri="{FF2B5EF4-FFF2-40B4-BE49-F238E27FC236}">
                  <a16:creationId xmlns:a16="http://schemas.microsoft.com/office/drawing/2014/main" id="{6286089B-B84C-FA0F-DF5B-363FE0DBBB53}"/>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Rectangle 1387">
              <a:extLst>
                <a:ext uri="{FF2B5EF4-FFF2-40B4-BE49-F238E27FC236}">
                  <a16:creationId xmlns:a16="http://schemas.microsoft.com/office/drawing/2014/main" id="{6B97A935-3F4C-2045-76D4-A1987BE36B74}"/>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9" name="Straight Connector 1388">
              <a:extLst>
                <a:ext uri="{FF2B5EF4-FFF2-40B4-BE49-F238E27FC236}">
                  <a16:creationId xmlns:a16="http://schemas.microsoft.com/office/drawing/2014/main" id="{F76FA6C8-BD13-2CA8-9D52-33E4E9BA0634}"/>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0B7E87E9-836A-D62C-1E5A-900BC1BF8178}"/>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BA602FB4-9F26-6669-82F3-D6E8BF3C18E6}"/>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14389115-CB3B-9E41-9A87-BF9F346A4755}"/>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EB7FB52A-3E1D-8712-758B-0720E88F3BC9}"/>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4" name="Straight Connector 1393">
              <a:extLst>
                <a:ext uri="{FF2B5EF4-FFF2-40B4-BE49-F238E27FC236}">
                  <a16:creationId xmlns:a16="http://schemas.microsoft.com/office/drawing/2014/main" id="{E4AE094B-E340-242B-FCB0-8D19BE7EB71E}"/>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5" name="Straight Connector 1394">
              <a:extLst>
                <a:ext uri="{FF2B5EF4-FFF2-40B4-BE49-F238E27FC236}">
                  <a16:creationId xmlns:a16="http://schemas.microsoft.com/office/drawing/2014/main" id="{54C7A855-9F26-0792-062D-40D40A6BB5E9}"/>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396" name="Straight Connector 1395">
              <a:extLst>
                <a:ext uri="{FF2B5EF4-FFF2-40B4-BE49-F238E27FC236}">
                  <a16:creationId xmlns:a16="http://schemas.microsoft.com/office/drawing/2014/main" id="{5F140FE8-18BE-4039-2E85-752BED246AAB}"/>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397" name="Rectangle: Rounded Corners 1396">
              <a:extLst>
                <a:ext uri="{FF2B5EF4-FFF2-40B4-BE49-F238E27FC236}">
                  <a16:creationId xmlns:a16="http://schemas.microsoft.com/office/drawing/2014/main" id="{D84C2BDB-5C2A-BE45-AA57-76F73E36A0F9}"/>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8" name="Rectangle: Rounded Corners 1397">
              <a:extLst>
                <a:ext uri="{FF2B5EF4-FFF2-40B4-BE49-F238E27FC236}">
                  <a16:creationId xmlns:a16="http://schemas.microsoft.com/office/drawing/2014/main" id="{C1E99C7E-1255-D1CB-E894-617E6942AA85}"/>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9" name="Rectangle: Rounded Corners 1398">
              <a:extLst>
                <a:ext uri="{FF2B5EF4-FFF2-40B4-BE49-F238E27FC236}">
                  <a16:creationId xmlns:a16="http://schemas.microsoft.com/office/drawing/2014/main" id="{6E12C1B1-2AB0-1525-B682-3CC06F5D55B4}"/>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0" name="Left Bracket 1399">
              <a:extLst>
                <a:ext uri="{FF2B5EF4-FFF2-40B4-BE49-F238E27FC236}">
                  <a16:creationId xmlns:a16="http://schemas.microsoft.com/office/drawing/2014/main" id="{053BEBF0-41CB-0EF8-61CB-DC360C8020A9}"/>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1" name="Left Bracket 1400">
              <a:extLst>
                <a:ext uri="{FF2B5EF4-FFF2-40B4-BE49-F238E27FC236}">
                  <a16:creationId xmlns:a16="http://schemas.microsoft.com/office/drawing/2014/main" id="{234F8DEB-D422-0A45-9EE4-AFA6D9A91E9B}"/>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2" name="Left Bracket 1401">
              <a:extLst>
                <a:ext uri="{FF2B5EF4-FFF2-40B4-BE49-F238E27FC236}">
                  <a16:creationId xmlns:a16="http://schemas.microsoft.com/office/drawing/2014/main" id="{547E79C6-DC21-93D5-E543-84E61DF23473}"/>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3" name="Rectangle: Top Corners Rounded 1402">
              <a:extLst>
                <a:ext uri="{FF2B5EF4-FFF2-40B4-BE49-F238E27FC236}">
                  <a16:creationId xmlns:a16="http://schemas.microsoft.com/office/drawing/2014/main" id="{126EE242-71AD-6669-04B9-8E51432B4313}"/>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4" name="Hexagon 1403">
              <a:extLst>
                <a:ext uri="{FF2B5EF4-FFF2-40B4-BE49-F238E27FC236}">
                  <a16:creationId xmlns:a16="http://schemas.microsoft.com/office/drawing/2014/main" id="{2D47BFA3-546A-9C2F-B478-F5D22901C5E8}"/>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Hexagon 1404">
              <a:extLst>
                <a:ext uri="{FF2B5EF4-FFF2-40B4-BE49-F238E27FC236}">
                  <a16:creationId xmlns:a16="http://schemas.microsoft.com/office/drawing/2014/main" id="{C0826246-F130-220A-14BC-15DFC7C4EA6F}"/>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06" name="Straight Connector 1405">
              <a:extLst>
                <a:ext uri="{FF2B5EF4-FFF2-40B4-BE49-F238E27FC236}">
                  <a16:creationId xmlns:a16="http://schemas.microsoft.com/office/drawing/2014/main" id="{96AF0216-BA2F-336D-2CAA-D905E5CE3657}"/>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407" name="Left Bracket 1406">
              <a:extLst>
                <a:ext uri="{FF2B5EF4-FFF2-40B4-BE49-F238E27FC236}">
                  <a16:creationId xmlns:a16="http://schemas.microsoft.com/office/drawing/2014/main" id="{38E87DA0-63A9-0D94-AD29-DC7741E413D9}"/>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99C3344F-273D-27F9-57BB-7BE3A7DD9F7E}"/>
                </a:ext>
              </a:extLst>
            </p:cNvPr>
            <p:cNvCxnSpPr>
              <a:cxnSpLocks/>
              <a:endCxn id="1407"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DD3231-91B2-D204-7DD4-8DAB3990C034}"/>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3DA0BC-0041-6237-683F-230DBE29736C}"/>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99195CB-F48C-24E4-4E04-5C548CF84F75}"/>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094047-2DB5-CB8A-ADFC-389F96F8A294}"/>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98C50C2-057D-F014-0349-B88F270F08C0}"/>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C39311-68F4-CB59-EA68-A48FEC37702D}"/>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71D0B1-6DA2-4744-B10C-48C073BA7889}"/>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E50C0-640E-FA33-2C6D-1A4B9DC8BD96}"/>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405BD45-31FD-7F57-DC27-C58104C022C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802DF55-81EE-E5BE-356E-2E8879554843}"/>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21167C44-6A78-61C8-5014-BC98294D25CA}"/>
              </a:ext>
            </a:extLst>
          </p:cNvPr>
          <p:cNvSpPr/>
          <p:nvPr/>
        </p:nvSpPr>
        <p:spPr>
          <a:xfrm>
            <a:off x="1843672" y="3202669"/>
            <a:ext cx="5345313" cy="149186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27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9F4818-A862-098B-BF87-CCE2E3D2BD49}"/>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5983955-A98A-6DEB-D3E7-1585C74395B3}"/>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50031DC2-CED9-3279-2D7E-6A99A81C5F25}"/>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B0CA7A8-4FF0-FC88-8727-0C276A78AAE0}"/>
              </a:ext>
            </a:extLst>
          </p:cNvPr>
          <p:cNvGrpSpPr/>
          <p:nvPr/>
        </p:nvGrpSpPr>
        <p:grpSpPr>
          <a:xfrm>
            <a:off x="11097683" y="6513554"/>
            <a:ext cx="1011528" cy="296390"/>
            <a:chOff x="8948148" y="5756915"/>
            <a:chExt cx="3002166" cy="920334"/>
          </a:xfrm>
        </p:grpSpPr>
        <p:sp>
          <p:nvSpPr>
            <p:cNvPr id="8" name="Oval 7">
              <a:extLst>
                <a:ext uri="{FF2B5EF4-FFF2-40B4-BE49-F238E27FC236}">
                  <a16:creationId xmlns:a16="http://schemas.microsoft.com/office/drawing/2014/main" id="{E9E262F2-91AF-F0AF-14AD-830C223C948B}"/>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FEF90C8-6F48-2F08-2F4D-496D1188D38F}"/>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DA5CA23-65ED-B505-3BCA-F10A130A2783}"/>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lectric Tower outline">
              <a:extLst>
                <a:ext uri="{FF2B5EF4-FFF2-40B4-BE49-F238E27FC236}">
                  <a16:creationId xmlns:a16="http://schemas.microsoft.com/office/drawing/2014/main" id="{CFE383A4-79EF-B623-95B1-9E6757C99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2" name="Graphic 11" descr="Plugged Unplugged outline">
              <a:extLst>
                <a:ext uri="{FF2B5EF4-FFF2-40B4-BE49-F238E27FC236}">
                  <a16:creationId xmlns:a16="http://schemas.microsoft.com/office/drawing/2014/main" id="{2289338A-8F13-2FB5-E0F2-E299D70838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13" name="Picture 12">
              <a:extLst>
                <a:ext uri="{FF2B5EF4-FFF2-40B4-BE49-F238E27FC236}">
                  <a16:creationId xmlns:a16="http://schemas.microsoft.com/office/drawing/2014/main" id="{93B934EF-C9B3-4A7D-5B47-7E1B987E601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22" name="Rectangle 21">
            <a:extLst>
              <a:ext uri="{FF2B5EF4-FFF2-40B4-BE49-F238E27FC236}">
                <a16:creationId xmlns:a16="http://schemas.microsoft.com/office/drawing/2014/main" id="{90FAAD78-6180-1001-C356-AC38EA4D374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5700CCF-B601-B0B8-68B6-08F69A52E095}"/>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Dorset’s key grid infrastructure</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descr="A green logo with text&#10;&#10;Description automatically generated">
            <a:extLst>
              <a:ext uri="{FF2B5EF4-FFF2-40B4-BE49-F238E27FC236}">
                <a16:creationId xmlns:a16="http://schemas.microsoft.com/office/drawing/2014/main" id="{33249CC4-66C2-BFA0-1793-D7EB5BDA6FE3}"/>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 name="TextBox 1">
            <a:extLst>
              <a:ext uri="{FF2B5EF4-FFF2-40B4-BE49-F238E27FC236}">
                <a16:creationId xmlns:a16="http://schemas.microsoft.com/office/drawing/2014/main" id="{228BEBB9-B1A9-F71C-50E0-55A0F9F09B37}"/>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6</a:t>
            </a:r>
          </a:p>
        </p:txBody>
      </p:sp>
      <p:graphicFrame>
        <p:nvGraphicFramePr>
          <p:cNvPr id="14" name="Table 13">
            <a:extLst>
              <a:ext uri="{FF2B5EF4-FFF2-40B4-BE49-F238E27FC236}">
                <a16:creationId xmlns:a16="http://schemas.microsoft.com/office/drawing/2014/main" id="{16A53BF7-A9B6-C341-DF0F-7B14665B2A4D}"/>
              </a:ext>
            </a:extLst>
          </p:cNvPr>
          <p:cNvGraphicFramePr>
            <a:graphicFrameLocks noGrp="1"/>
          </p:cNvGraphicFramePr>
          <p:nvPr>
            <p:extLst>
              <p:ext uri="{D42A27DB-BD31-4B8C-83A1-F6EECF244321}">
                <p14:modId xmlns:p14="http://schemas.microsoft.com/office/powerpoint/2010/main" val="143285947"/>
              </p:ext>
            </p:extLst>
          </p:nvPr>
        </p:nvGraphicFramePr>
        <p:xfrm>
          <a:off x="2050635" y="951800"/>
          <a:ext cx="1880956" cy="5374520"/>
        </p:xfrm>
        <a:graphic>
          <a:graphicData uri="http://schemas.openxmlformats.org/drawingml/2006/table">
            <a:tbl>
              <a:tblPr>
                <a:tableStyleId>{5C22544A-7EE6-4342-B048-85BDC9FD1C3A}</a:tableStyleId>
              </a:tblPr>
              <a:tblGrid>
                <a:gridCol w="1880956">
                  <a:extLst>
                    <a:ext uri="{9D8B030D-6E8A-4147-A177-3AD203B41FA5}">
                      <a16:colId xmlns:a16="http://schemas.microsoft.com/office/drawing/2014/main" val="3839856919"/>
                    </a:ext>
                  </a:extLst>
                </a:gridCol>
              </a:tblGrid>
              <a:tr h="441782">
                <a:tc>
                  <a:txBody>
                    <a:bodyPr/>
                    <a:lstStyle/>
                    <a:p>
                      <a:pPr algn="l" fontAlgn="ctr"/>
                      <a:r>
                        <a:rPr lang="en-GB" sz="2400" b="1" u="none" strike="noStrike">
                          <a:solidFill>
                            <a:schemeClr val="bg1"/>
                          </a:solidFill>
                          <a:effectLst/>
                          <a:highlight>
                            <a:srgbClr val="008080"/>
                          </a:highlight>
                          <a:latin typeface="Roboto" panose="02000000000000000000" pitchFamily="2" charset="0"/>
                          <a:ea typeface="Roboto" panose="02000000000000000000" pitchFamily="2" charset="0"/>
                          <a:cs typeface="Roboto" panose="02000000000000000000" pitchFamily="2" charset="0"/>
                        </a:rPr>
                        <a:t> Bulk </a:t>
                      </a:r>
                    </a:p>
                    <a:p>
                      <a:pPr algn="l" fontAlgn="ctr"/>
                      <a:r>
                        <a:rPr lang="en-GB" sz="2400" b="1" u="none" strike="noStrike">
                          <a:solidFill>
                            <a:schemeClr val="bg1"/>
                          </a:solidFill>
                          <a:effectLst/>
                          <a:highlight>
                            <a:srgbClr val="008080"/>
                          </a:highlight>
                          <a:latin typeface="Roboto" panose="02000000000000000000" pitchFamily="2" charset="0"/>
                          <a:ea typeface="Roboto" panose="02000000000000000000" pitchFamily="2" charset="0"/>
                          <a:cs typeface="Roboto" panose="02000000000000000000" pitchFamily="2" charset="0"/>
                        </a:rPr>
                        <a:t> Supply </a:t>
                      </a:r>
                    </a:p>
                    <a:p>
                      <a:pPr algn="l" fontAlgn="ctr"/>
                      <a:r>
                        <a:rPr lang="en-GB" sz="2400" b="1" u="none" strike="noStrike">
                          <a:solidFill>
                            <a:schemeClr val="bg1"/>
                          </a:solidFill>
                          <a:effectLst/>
                          <a:highlight>
                            <a:srgbClr val="008080"/>
                          </a:highlight>
                          <a:latin typeface="Roboto" panose="02000000000000000000" pitchFamily="2" charset="0"/>
                          <a:ea typeface="Roboto" panose="02000000000000000000" pitchFamily="2" charset="0"/>
                          <a:cs typeface="Roboto" panose="02000000000000000000" pitchFamily="2" charset="0"/>
                        </a:rPr>
                        <a:t> Points </a:t>
                      </a:r>
                      <a:r>
                        <a:rPr lang="en-GB" sz="2400" b="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GB" sz="1800" b="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(13)</a:t>
                      </a:r>
                      <a:endParaRPr lang="en-GB" sz="1800" b="0" i="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B w="12700" cap="flat" cmpd="sng" algn="ctr">
                      <a:solidFill>
                        <a:srgbClr val="008080"/>
                      </a:solidFill>
                      <a:prstDash val="solid"/>
                      <a:round/>
                      <a:headEnd type="none" w="med" len="med"/>
                      <a:tailEnd type="none" w="med" len="med"/>
                    </a:lnB>
                    <a:noFill/>
                  </a:tcPr>
                </a:tc>
                <a:extLst>
                  <a:ext uri="{0D108BD9-81ED-4DB2-BD59-A6C34878D82A}">
                    <a16:rowId xmlns:a16="http://schemas.microsoft.com/office/drawing/2014/main" val="3542400356"/>
                  </a:ext>
                </a:extLst>
              </a:tr>
              <a:tr h="328530">
                <a:tc>
                  <a:txBody>
                    <a:bodyPr/>
                    <a:lstStyle/>
                    <a:p>
                      <a:pPr algn="l" fontAlgn="b"/>
                      <a:r>
                        <a:rPr lang="en-GB" sz="1600" u="none" strike="noStrike">
                          <a:effectLst/>
                          <a:latin typeface="Roboto" panose="02000000000000000000" pitchFamily="2" charset="0"/>
                          <a:ea typeface="Roboto" panose="02000000000000000000" pitchFamily="2" charset="0"/>
                          <a:cs typeface="Roboto" panose="02000000000000000000" pitchFamily="2" charset="0"/>
                        </a:rPr>
                        <a:t>Bournemouth</a:t>
                      </a:r>
                    </a:p>
                  </a:txBody>
                  <a:tcPr marL="6350" marR="6350" marT="6350" marB="0" anchor="ct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50035147"/>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Chickerell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04723"/>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Christchurch</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493613"/>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Lytchett</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70792"/>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Mannington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661461"/>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Poole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087612"/>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Redhill</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40081"/>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Salisbury</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188072"/>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Shaftesbury</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344145"/>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Wareham</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876063"/>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Winfrith heath</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615704"/>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Yeovil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011340"/>
                  </a:ext>
                </a:extLst>
              </a:tr>
              <a:tr h="3285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Woodcote (NGED)</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1919373"/>
                  </a:ext>
                </a:extLst>
              </a:tr>
            </a:tbl>
          </a:graphicData>
        </a:graphic>
      </p:graphicFrame>
      <p:graphicFrame>
        <p:nvGraphicFramePr>
          <p:cNvPr id="15" name="Table 14">
            <a:extLst>
              <a:ext uri="{FF2B5EF4-FFF2-40B4-BE49-F238E27FC236}">
                <a16:creationId xmlns:a16="http://schemas.microsoft.com/office/drawing/2014/main" id="{903CEE93-E7DE-027F-901C-FEA0768FDDDE}"/>
              </a:ext>
            </a:extLst>
          </p:cNvPr>
          <p:cNvGraphicFramePr>
            <a:graphicFrameLocks noGrp="1"/>
          </p:cNvGraphicFramePr>
          <p:nvPr>
            <p:extLst>
              <p:ext uri="{D42A27DB-BD31-4B8C-83A1-F6EECF244321}">
                <p14:modId xmlns:p14="http://schemas.microsoft.com/office/powerpoint/2010/main" val="674721399"/>
              </p:ext>
            </p:extLst>
          </p:nvPr>
        </p:nvGraphicFramePr>
        <p:xfrm>
          <a:off x="3999812" y="1269937"/>
          <a:ext cx="8298224" cy="5077093"/>
        </p:xfrm>
        <a:graphic>
          <a:graphicData uri="http://schemas.openxmlformats.org/drawingml/2006/table">
            <a:tbl>
              <a:tblPr>
                <a:tableStyleId>{5C22544A-7EE6-4342-B048-85BDC9FD1C3A}</a:tableStyleId>
              </a:tblPr>
              <a:tblGrid>
                <a:gridCol w="2352746">
                  <a:extLst>
                    <a:ext uri="{9D8B030D-6E8A-4147-A177-3AD203B41FA5}">
                      <a16:colId xmlns:a16="http://schemas.microsoft.com/office/drawing/2014/main" val="1828723582"/>
                    </a:ext>
                  </a:extLst>
                </a:gridCol>
                <a:gridCol w="1962534">
                  <a:extLst>
                    <a:ext uri="{9D8B030D-6E8A-4147-A177-3AD203B41FA5}">
                      <a16:colId xmlns:a16="http://schemas.microsoft.com/office/drawing/2014/main" val="4073256703"/>
                    </a:ext>
                  </a:extLst>
                </a:gridCol>
                <a:gridCol w="1908388">
                  <a:extLst>
                    <a:ext uri="{9D8B030D-6E8A-4147-A177-3AD203B41FA5}">
                      <a16:colId xmlns:a16="http://schemas.microsoft.com/office/drawing/2014/main" val="864357284"/>
                    </a:ext>
                  </a:extLst>
                </a:gridCol>
                <a:gridCol w="2074556">
                  <a:extLst>
                    <a:ext uri="{9D8B030D-6E8A-4147-A177-3AD203B41FA5}">
                      <a16:colId xmlns:a16="http://schemas.microsoft.com/office/drawing/2014/main" val="4245902309"/>
                    </a:ext>
                  </a:extLst>
                </a:gridCol>
              </a:tblGrid>
              <a:tr h="773787">
                <a:tc gridSpan="3">
                  <a:txBody>
                    <a:bodyPr/>
                    <a:lstStyle/>
                    <a:p>
                      <a:pPr algn="l" fontAlgn="ctr"/>
                      <a:r>
                        <a:rPr lang="en-GB" sz="2400" b="1" u="none" strike="noStrike">
                          <a:solidFill>
                            <a:schemeClr val="bg1"/>
                          </a:solidFill>
                          <a:effectLst/>
                          <a:highlight>
                            <a:srgbClr val="008080"/>
                          </a:highlight>
                          <a:latin typeface="Roboto" panose="02000000000000000000" pitchFamily="2" charset="0"/>
                          <a:ea typeface="Roboto" panose="02000000000000000000" pitchFamily="2" charset="0"/>
                          <a:cs typeface="Roboto" panose="02000000000000000000" pitchFamily="2" charset="0"/>
                        </a:rPr>
                        <a:t> Primary </a:t>
                      </a:r>
                    </a:p>
                    <a:p>
                      <a:pPr algn="l" fontAlgn="ctr"/>
                      <a:r>
                        <a:rPr lang="en-GB" sz="2400" b="1" u="none" strike="noStrike">
                          <a:solidFill>
                            <a:schemeClr val="bg1"/>
                          </a:solidFill>
                          <a:effectLst/>
                          <a:highlight>
                            <a:srgbClr val="008080"/>
                          </a:highlight>
                          <a:latin typeface="Roboto" panose="02000000000000000000" pitchFamily="2" charset="0"/>
                          <a:ea typeface="Roboto" panose="02000000000000000000" pitchFamily="2" charset="0"/>
                          <a:cs typeface="Roboto" panose="02000000000000000000" pitchFamily="2" charset="0"/>
                        </a:rPr>
                        <a:t> Substations </a:t>
                      </a:r>
                      <a:r>
                        <a:rPr lang="en-GB" sz="2400" b="1"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GB" sz="1800" b="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rPr>
                        <a:t>(53)</a:t>
                      </a:r>
                      <a:endParaRPr lang="en-GB" sz="1800" b="0" i="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ctr">
                    <a:lnB w="12700" cap="flat" cmpd="sng" algn="ctr">
                      <a:solidFill>
                        <a:srgbClr val="008080"/>
                      </a:solidFill>
                      <a:prstDash val="solid"/>
                      <a:round/>
                      <a:headEnd type="none" w="med" len="med"/>
                      <a:tailEnd type="none" w="med" len="med"/>
                    </a:lnB>
                    <a:noFill/>
                  </a:tcPr>
                </a:tc>
                <a:tc hMerge="1">
                  <a:txBody>
                    <a:bodyPr/>
                    <a:lstStyle/>
                    <a:p>
                      <a:pPr algn="l" fontAlgn="ctr"/>
                      <a:endParaRPr lang="en-GB" sz="2000" b="0" i="0" u="none" strike="noStrike">
                        <a:solidFill>
                          <a:srgbClr val="000000"/>
                        </a:solidFill>
                        <a:effectLst/>
                        <a:latin typeface="Calibri" panose="020F0502020204030204" pitchFamily="34" charset="0"/>
                      </a:endParaRPr>
                    </a:p>
                  </a:txBody>
                  <a:tcPr marL="1579" marR="1579" marT="1579" marB="0" anchor="ctr"/>
                </a:tc>
                <a:tc hMerge="1">
                  <a:txBody>
                    <a:bodyPr/>
                    <a:lstStyle/>
                    <a:p>
                      <a:pPr algn="l" fontAlgn="ctr"/>
                      <a:endParaRPr lang="en-GB" sz="2000" b="0" i="0" u="none" strike="noStrike">
                        <a:solidFill>
                          <a:srgbClr val="000000"/>
                        </a:solidFill>
                        <a:effectLst/>
                        <a:latin typeface="Calibri" panose="020F0502020204030204" pitchFamily="34" charset="0"/>
                      </a:endParaRPr>
                    </a:p>
                  </a:txBody>
                  <a:tcPr marL="1579" marR="1579" marT="1579" marB="0" anchor="ctr"/>
                </a:tc>
                <a:tc>
                  <a:txBody>
                    <a:bodyPr/>
                    <a:lstStyle/>
                    <a:p>
                      <a:pPr algn="l" fontAlgn="ctr"/>
                      <a:endParaRPr lang="en-GB" sz="2400" b="0" i="0" u="none" strike="noStrike">
                        <a:solidFill>
                          <a:srgbClr val="00808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ctr">
                    <a:lnB w="12700" cap="flat" cmpd="sng" algn="ctr">
                      <a:solidFill>
                        <a:srgbClr val="008080"/>
                      </a:solidFill>
                      <a:prstDash val="solid"/>
                      <a:round/>
                      <a:headEnd type="none" w="med" len="med"/>
                      <a:tailEnd type="none" w="med" len="med"/>
                    </a:lnB>
                    <a:noFill/>
                  </a:tcPr>
                </a:tc>
                <a:extLst>
                  <a:ext uri="{0D108BD9-81ED-4DB2-BD59-A6C34878D82A}">
                    <a16:rowId xmlns:a16="http://schemas.microsoft.com/office/drawing/2014/main" val="3991456028"/>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Christchurch</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lnT w="12700" cap="flat" cmpd="sng" algn="ctr">
                      <a:solidFill>
                        <a:srgbClr val="008080"/>
                      </a:solidFill>
                      <a:prstDash val="solid"/>
                      <a:round/>
                      <a:headEnd type="none" w="med" len="med"/>
                      <a:tailEnd type="none" w="med" len="med"/>
                    </a:lnT>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Hamworthy</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lnT w="12700" cap="flat" cmpd="sng" algn="ctr">
                      <a:solidFill>
                        <a:srgbClr val="008080"/>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u="none" strike="noStrike">
                          <a:effectLst/>
                          <a:latin typeface="Roboto" panose="02000000000000000000" pitchFamily="2" charset="0"/>
                          <a:ea typeface="Roboto" panose="02000000000000000000" pitchFamily="2" charset="0"/>
                          <a:cs typeface="Roboto" panose="02000000000000000000" pitchFamily="2" charset="0"/>
                        </a:rPr>
                        <a:t>Bourton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lnT w="12700" cap="flat" cmpd="sng" algn="ctr">
                      <a:solidFill>
                        <a:srgbClr val="008080"/>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u="none" strike="noStrike">
                          <a:effectLst/>
                          <a:latin typeface="Roboto" panose="02000000000000000000" pitchFamily="2" charset="0"/>
                          <a:ea typeface="Roboto" panose="02000000000000000000" pitchFamily="2" charset="0"/>
                          <a:cs typeface="Roboto" panose="02000000000000000000" pitchFamily="2" charset="0"/>
                        </a:rPr>
                        <a:t>West </a:t>
                      </a:r>
                      <a:r>
                        <a:rPr lang="en-GB" sz="1600" b="0" u="none" strike="noStrike" err="1">
                          <a:effectLst/>
                          <a:latin typeface="Roboto" panose="02000000000000000000" pitchFamily="2" charset="0"/>
                          <a:ea typeface="Roboto" panose="02000000000000000000" pitchFamily="2" charset="0"/>
                          <a:cs typeface="Roboto" panose="02000000000000000000" pitchFamily="2" charset="0"/>
                        </a:rPr>
                        <a:t>Hendford</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lnT w="12700" cap="flat" cmpd="sng" algn="ctr">
                      <a:solidFill>
                        <a:srgbClr val="008080"/>
                      </a:solidFill>
                      <a:prstDash val="solid"/>
                      <a:round/>
                      <a:headEnd type="none" w="med" len="med"/>
                      <a:tailEnd type="none" w="med" len="med"/>
                    </a:lnT>
                    <a:noFill/>
                  </a:tcPr>
                </a:tc>
                <a:extLst>
                  <a:ext uri="{0D108BD9-81ED-4DB2-BD59-A6C34878D82A}">
                    <a16:rowId xmlns:a16="http://schemas.microsoft.com/office/drawing/2014/main" val="3357256242"/>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Blandford</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East Howe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Gillingham</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Yeovil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941997674"/>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Corfe Mullen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u="none" strike="noStrike">
                          <a:effectLst/>
                          <a:latin typeface="Roboto" panose="02000000000000000000" pitchFamily="2" charset="0"/>
                          <a:ea typeface="Roboto" panose="02000000000000000000" pitchFamily="2" charset="0"/>
                          <a:cs typeface="Roboto" panose="02000000000000000000" pitchFamily="2" charset="0"/>
                        </a:rPr>
                        <a:t>Redhill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Shaftesbury</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Cerne</a:t>
                      </a:r>
                      <a:r>
                        <a:rPr lang="en-GB" sz="1600" b="0" u="none" strike="noStrike">
                          <a:effectLst/>
                          <a:latin typeface="Roboto" panose="02000000000000000000" pitchFamily="2" charset="0"/>
                          <a:ea typeface="Roboto" panose="02000000000000000000" pitchFamily="2" charset="0"/>
                          <a:cs typeface="Roboto" panose="02000000000000000000" pitchFamily="2" charset="0"/>
                        </a:rPr>
                        <a:t> Abbas</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1569513644"/>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Creekmoor</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Homington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Shroton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Charminster</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2498895066"/>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Winterbourne Kingston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Gussage</a:t>
                      </a:r>
                      <a:r>
                        <a:rPr lang="en-GB" sz="1600" b="0" u="none" strike="noStrike">
                          <a:effectLst/>
                          <a:latin typeface="Roboto" panose="02000000000000000000" pitchFamily="2" charset="0"/>
                          <a:ea typeface="Roboto" panose="02000000000000000000" pitchFamily="2" charset="0"/>
                          <a:cs typeface="Roboto" panose="02000000000000000000" pitchFamily="2" charset="0"/>
                        </a:rPr>
                        <a:t> St Michael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West Stour</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Chickerell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1264069586"/>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Ferndown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Minchington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Wincanton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Dorchester Town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4253690346"/>
                  </a:ext>
                </a:extLst>
              </a:tr>
              <a:tr h="307379">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Fordingbridge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Tarrant Rushton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u="none" strike="noStrike">
                          <a:effectLst/>
                          <a:latin typeface="Roboto" panose="02000000000000000000" pitchFamily="2" charset="0"/>
                          <a:ea typeface="Roboto" panose="02000000000000000000" pitchFamily="2" charset="0"/>
                          <a:cs typeface="Roboto" panose="02000000000000000000" pitchFamily="2" charset="0"/>
                        </a:rPr>
                        <a:t>Parkstone South</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Maiden Newton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2137697829"/>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Hinton Martell</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Henstridge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Bovington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Redlands</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3796772296"/>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Mannington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Pulham</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Bushey</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Weymouth</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1886972936"/>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Mill Lane, Ringwood</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Sherborne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Swanage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Portland</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1586273820"/>
                  </a:ext>
                </a:extLst>
              </a:tr>
              <a:tr h="307379">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Rockbourne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Yetminster</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Wareham Town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Beaminster (NGED)</a:t>
                      </a:r>
                    </a:p>
                  </a:txBody>
                  <a:tcPr marL="1579" marR="1579" marT="1579" marB="0" anchor="b">
                    <a:noFill/>
                  </a:tcPr>
                </a:tc>
                <a:extLst>
                  <a:ext uri="{0D108BD9-81ED-4DB2-BD59-A6C34878D82A}">
                    <a16:rowId xmlns:a16="http://schemas.microsoft.com/office/drawing/2014/main" val="3730358002"/>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Verwood</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Piddletrenthide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Chilton </a:t>
                      </a:r>
                      <a:r>
                        <a:rPr lang="en-GB" sz="1600" b="0" u="none" strike="noStrike" err="1">
                          <a:effectLst/>
                          <a:latin typeface="Roboto" panose="02000000000000000000" pitchFamily="2" charset="0"/>
                          <a:ea typeface="Roboto" panose="02000000000000000000" pitchFamily="2" charset="0"/>
                          <a:cs typeface="Roboto" panose="02000000000000000000" pitchFamily="2" charset="0"/>
                        </a:rPr>
                        <a:t>Cantello</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Bridport (NGED)</a:t>
                      </a:r>
                    </a:p>
                  </a:txBody>
                  <a:tcPr marL="1579" marR="1579" marT="1579" marB="0" anchor="b">
                    <a:noFill/>
                  </a:tcPr>
                </a:tc>
                <a:extLst>
                  <a:ext uri="{0D108BD9-81ED-4DB2-BD59-A6C34878D82A}">
                    <a16:rowId xmlns:a16="http://schemas.microsoft.com/office/drawing/2014/main" val="3383253948"/>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Wimborne</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Puddletown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u="none" strike="noStrike" err="1">
                          <a:effectLst/>
                          <a:latin typeface="Roboto" panose="02000000000000000000" pitchFamily="2" charset="0"/>
                          <a:ea typeface="Roboto" panose="02000000000000000000" pitchFamily="2" charset="0"/>
                          <a:cs typeface="Roboto" panose="02000000000000000000" pitchFamily="2" charset="0"/>
                        </a:rPr>
                        <a:t>Milborne</a:t>
                      </a:r>
                      <a:r>
                        <a:rPr lang="en-GB" sz="1600" b="0" u="none" strike="noStrike">
                          <a:effectLst/>
                          <a:latin typeface="Roboto" panose="02000000000000000000" pitchFamily="2" charset="0"/>
                          <a:ea typeface="Roboto" panose="02000000000000000000" pitchFamily="2" charset="0"/>
                          <a:cs typeface="Roboto" panose="02000000000000000000" pitchFamily="2" charset="0"/>
                        </a:rPr>
                        <a:t> Port</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Penn Cross (NGED)</a:t>
                      </a:r>
                    </a:p>
                  </a:txBody>
                  <a:tcPr marL="1579" marR="1579" marT="1579" marB="0" anchor="b">
                    <a:noFill/>
                  </a:tcPr>
                </a:tc>
                <a:extLst>
                  <a:ext uri="{0D108BD9-81ED-4DB2-BD59-A6C34878D82A}">
                    <a16:rowId xmlns:a16="http://schemas.microsoft.com/office/drawing/2014/main" val="3918951667"/>
                  </a:ext>
                </a:extLst>
              </a:tr>
              <a:tr h="307379">
                <a:tc>
                  <a:txBody>
                    <a:bodyPr/>
                    <a:lstStyle/>
                    <a:p>
                      <a:pPr algn="l" fontAlgn="b"/>
                      <a:r>
                        <a:rPr lang="en-GB" sz="1600" b="0" u="none" strike="noStrike">
                          <a:effectLst/>
                          <a:latin typeface="Roboto" panose="02000000000000000000" pitchFamily="2" charset="0"/>
                          <a:ea typeface="Roboto" panose="02000000000000000000" pitchFamily="2" charset="0"/>
                          <a:cs typeface="Roboto" panose="02000000000000000000" pitchFamily="2" charset="0"/>
                        </a:rPr>
                        <a:t>Wimborne St Giles</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tc>
                  <a:txBody>
                    <a:bodyPr/>
                    <a:lstStyle/>
                    <a:p>
                      <a:pPr algn="l" fontAlgn="b"/>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579" marR="1579" marT="1579" marB="0" anchor="b">
                    <a:noFill/>
                  </a:tcPr>
                </a:tc>
                <a:extLst>
                  <a:ext uri="{0D108BD9-81ED-4DB2-BD59-A6C34878D82A}">
                    <a16:rowId xmlns:a16="http://schemas.microsoft.com/office/drawing/2014/main" val="3333407278"/>
                  </a:ext>
                </a:extLst>
              </a:tr>
            </a:tbl>
          </a:graphicData>
        </a:graphic>
      </p:graphicFrame>
      <p:graphicFrame>
        <p:nvGraphicFramePr>
          <p:cNvPr id="111" name="Table 110">
            <a:extLst>
              <a:ext uri="{FF2B5EF4-FFF2-40B4-BE49-F238E27FC236}">
                <a16:creationId xmlns:a16="http://schemas.microsoft.com/office/drawing/2014/main" id="{BED0856D-92BF-243F-10D1-86E4D899C841}"/>
              </a:ext>
            </a:extLst>
          </p:cNvPr>
          <p:cNvGraphicFramePr>
            <a:graphicFrameLocks noGrp="1"/>
          </p:cNvGraphicFramePr>
          <p:nvPr>
            <p:extLst>
              <p:ext uri="{D42A27DB-BD31-4B8C-83A1-F6EECF244321}">
                <p14:modId xmlns:p14="http://schemas.microsoft.com/office/powerpoint/2010/main" val="1835379889"/>
              </p:ext>
            </p:extLst>
          </p:nvPr>
        </p:nvGraphicFramePr>
        <p:xfrm>
          <a:off x="713176" y="963675"/>
          <a:ext cx="1326700" cy="4522750"/>
        </p:xfrm>
        <a:graphic>
          <a:graphicData uri="http://schemas.openxmlformats.org/drawingml/2006/table">
            <a:tbl>
              <a:tblPr>
                <a:tableStyleId>{5C22544A-7EE6-4342-B048-85BDC9FD1C3A}</a:tableStyleId>
              </a:tblPr>
              <a:tblGrid>
                <a:gridCol w="1326700">
                  <a:extLst>
                    <a:ext uri="{9D8B030D-6E8A-4147-A177-3AD203B41FA5}">
                      <a16:colId xmlns:a16="http://schemas.microsoft.com/office/drawing/2014/main" val="3839856919"/>
                    </a:ext>
                  </a:extLst>
                </a:gridCol>
              </a:tblGrid>
              <a:tr h="501067">
                <a:tc>
                  <a:txBody>
                    <a:bodyPr/>
                    <a:lstStyle/>
                    <a:p>
                      <a:pPr algn="l" fontAlgn="ctr"/>
                      <a:r>
                        <a:rPr lang="en-GB" sz="2400" b="1" u="none" strike="noStrike">
                          <a:solidFill>
                            <a:schemeClr val="bg1"/>
                          </a:solidFill>
                          <a:effectLst/>
                          <a:highlight>
                            <a:srgbClr val="800080"/>
                          </a:highlight>
                          <a:latin typeface="Roboto" panose="02000000000000000000" pitchFamily="2" charset="0"/>
                          <a:ea typeface="Roboto" panose="02000000000000000000" pitchFamily="2" charset="0"/>
                          <a:cs typeface="Roboto" panose="02000000000000000000" pitchFamily="2" charset="0"/>
                        </a:rPr>
                        <a:t> Grid  </a:t>
                      </a:r>
                    </a:p>
                    <a:p>
                      <a:pPr algn="l" fontAlgn="ctr"/>
                      <a:r>
                        <a:rPr lang="en-GB" sz="2400" b="1" u="none" strike="noStrike">
                          <a:solidFill>
                            <a:schemeClr val="bg1"/>
                          </a:solidFill>
                          <a:effectLst/>
                          <a:highlight>
                            <a:srgbClr val="800080"/>
                          </a:highlight>
                          <a:latin typeface="Roboto" panose="02000000000000000000" pitchFamily="2" charset="0"/>
                          <a:ea typeface="Roboto" panose="02000000000000000000" pitchFamily="2" charset="0"/>
                          <a:cs typeface="Roboto" panose="02000000000000000000" pitchFamily="2" charset="0"/>
                        </a:rPr>
                        <a:t> Supply  </a:t>
                      </a:r>
                    </a:p>
                    <a:p>
                      <a:pPr algn="l" fontAlgn="ctr"/>
                      <a:r>
                        <a:rPr lang="en-GB" sz="2400" b="1" u="none" strike="noStrike">
                          <a:solidFill>
                            <a:schemeClr val="bg1"/>
                          </a:solidFill>
                          <a:effectLst/>
                          <a:highlight>
                            <a:srgbClr val="800080"/>
                          </a:highlight>
                          <a:latin typeface="Roboto" panose="02000000000000000000" pitchFamily="2" charset="0"/>
                          <a:ea typeface="Roboto" panose="02000000000000000000" pitchFamily="2" charset="0"/>
                          <a:cs typeface="Roboto" panose="02000000000000000000" pitchFamily="2" charset="0"/>
                        </a:rPr>
                        <a:t> Points</a:t>
                      </a:r>
                      <a:endParaRPr lang="en-GB" sz="2400" b="0" i="0" u="none" strike="noStrike">
                        <a:solidFill>
                          <a:schemeClr val="bg1"/>
                        </a:solidFill>
                        <a:effectLst/>
                        <a:highlight>
                          <a:srgbClr val="800080"/>
                        </a:highligh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B w="12700" cap="flat" cmpd="sng" algn="ctr">
                      <a:solidFill>
                        <a:srgbClr val="9E3C9E"/>
                      </a:solidFill>
                      <a:prstDash val="solid"/>
                      <a:round/>
                      <a:headEnd type="none" w="med" len="med"/>
                      <a:tailEnd type="none" w="med" len="med"/>
                    </a:lnB>
                    <a:noFill/>
                  </a:tcPr>
                </a:tc>
                <a:extLst>
                  <a:ext uri="{0D108BD9-81ED-4DB2-BD59-A6C34878D82A}">
                    <a16:rowId xmlns:a16="http://schemas.microsoft.com/office/drawing/2014/main" val="3542400356"/>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Axminster</a:t>
                      </a:r>
                    </a:p>
                  </a:txBody>
                  <a:tcPr marL="6350" marR="6350" marT="6350" marB="0" anchor="ctr">
                    <a:lnL w="12700" cmpd="sng">
                      <a:noFill/>
                    </a:lnL>
                    <a:lnR w="12700" cmpd="sng">
                      <a:noFill/>
                    </a:lnR>
                    <a:lnT w="12700" cap="flat" cmpd="sng" algn="ctr">
                      <a:solidFill>
                        <a:srgbClr val="9E3C9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493613"/>
                  </a:ext>
                </a:extLst>
              </a:tr>
              <a:tr h="341912">
                <a:tc>
                  <a:txBody>
                    <a:bodyPr/>
                    <a:lstStyle/>
                    <a:p>
                      <a:pPr algn="l" fontAlgn="b"/>
                      <a:r>
                        <a:rPr lang="en-GB" sz="1600" u="none" strike="noStrike" err="1">
                          <a:effectLst/>
                          <a:latin typeface="Roboto" panose="02000000000000000000" pitchFamily="2" charset="0"/>
                          <a:ea typeface="Roboto" panose="02000000000000000000" pitchFamily="2" charset="0"/>
                          <a:cs typeface="Roboto" panose="02000000000000000000" pitchFamily="2" charset="0"/>
                        </a:rPr>
                        <a:t>Chickrell</a:t>
                      </a:r>
                      <a:endParaRPr lang="en-GB" sz="1600" u="none" strike="noStrike">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70792"/>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latin typeface="Roboto" panose="02000000000000000000" pitchFamily="2" charset="0"/>
                          <a:ea typeface="Roboto" panose="02000000000000000000" pitchFamily="2" charset="0"/>
                          <a:cs typeface="Roboto" panose="02000000000000000000" pitchFamily="2" charset="0"/>
                        </a:rPr>
                        <a:t>Mannington</a:t>
                      </a: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661461"/>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087612"/>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u="none" strike="noStrike">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40081"/>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188072"/>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344145"/>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876063"/>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615704"/>
                  </a:ext>
                </a:extLst>
              </a:tr>
              <a:tr h="3419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011340"/>
                  </a:ext>
                </a:extLst>
              </a:tr>
            </a:tbl>
          </a:graphicData>
        </a:graphic>
      </p:graphicFrame>
      <p:grpSp>
        <p:nvGrpSpPr>
          <p:cNvPr id="113" name="Group 112">
            <a:extLst>
              <a:ext uri="{FF2B5EF4-FFF2-40B4-BE49-F238E27FC236}">
                <a16:creationId xmlns:a16="http://schemas.microsoft.com/office/drawing/2014/main" id="{EA9CFA0E-571E-9F9A-492E-11460FD6048C}"/>
              </a:ext>
            </a:extLst>
          </p:cNvPr>
          <p:cNvGrpSpPr/>
          <p:nvPr/>
        </p:nvGrpSpPr>
        <p:grpSpPr>
          <a:xfrm>
            <a:off x="11466917" y="1349506"/>
            <a:ext cx="637818" cy="682188"/>
            <a:chOff x="572587" y="3365168"/>
            <a:chExt cx="637818" cy="682188"/>
          </a:xfrm>
        </p:grpSpPr>
        <p:sp>
          <p:nvSpPr>
            <p:cNvPr id="114" name="Rectangle: Top Corners Rounded 113">
              <a:extLst>
                <a:ext uri="{FF2B5EF4-FFF2-40B4-BE49-F238E27FC236}">
                  <a16:creationId xmlns:a16="http://schemas.microsoft.com/office/drawing/2014/main" id="{637E8B1D-B3F3-05EB-5B32-7A7E9C5BF786}"/>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Top Corners Rounded 114">
              <a:extLst>
                <a:ext uri="{FF2B5EF4-FFF2-40B4-BE49-F238E27FC236}">
                  <a16:creationId xmlns:a16="http://schemas.microsoft.com/office/drawing/2014/main" id="{99D1D868-05E7-4326-C1A3-45FB654698E4}"/>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Top Corners Rounded 115">
              <a:extLst>
                <a:ext uri="{FF2B5EF4-FFF2-40B4-BE49-F238E27FC236}">
                  <a16:creationId xmlns:a16="http://schemas.microsoft.com/office/drawing/2014/main" id="{1397465F-8D78-406A-B74C-330793134F2F}"/>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Top Corners Rounded 116">
              <a:extLst>
                <a:ext uri="{FF2B5EF4-FFF2-40B4-BE49-F238E27FC236}">
                  <a16:creationId xmlns:a16="http://schemas.microsoft.com/office/drawing/2014/main" id="{BB04A6C9-9D5A-53F7-0095-4E3689264316}"/>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2422FF14-B5C9-EAA5-9ABC-A6BE9E1343F6}"/>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8891A346-365D-F6A8-B900-9DE783F00AFC}"/>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AB28F7F-FD1F-AE6C-6B04-7C585299877E}"/>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FB591D44-648B-6994-18AE-5D22752C832D}"/>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C7B7AD7-DBD6-49FA-790A-C9F3D3A8A8A5}"/>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132D8F2-7E02-AB17-DF43-DE31DCE80BF0}"/>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3BF4CAC-93A6-69EE-67B7-B324687F1CC2}"/>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114492D-966E-A33C-235E-1D38462926D5}"/>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28B0947-67A6-6220-83A8-FC201787383F}"/>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575B111-C033-927D-B3A5-80019513E788}"/>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9CB2A23-C452-1B56-F186-7DCDDC2F6197}"/>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6084553B-2DDA-FD2D-7BA3-A3AC2323392F}"/>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F9C4C5F4-EDF4-F39C-563B-BE35BBBBEE9B}"/>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B097B5C8-D2D2-7AC9-79CC-5A2C0DE37E42}"/>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Left Bracket 131">
              <a:extLst>
                <a:ext uri="{FF2B5EF4-FFF2-40B4-BE49-F238E27FC236}">
                  <a16:creationId xmlns:a16="http://schemas.microsoft.com/office/drawing/2014/main" id="{66D93CC6-69B1-0498-7060-09FC0041CCE2}"/>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Left Bracket 132">
              <a:extLst>
                <a:ext uri="{FF2B5EF4-FFF2-40B4-BE49-F238E27FC236}">
                  <a16:creationId xmlns:a16="http://schemas.microsoft.com/office/drawing/2014/main" id="{36A5B98B-D386-0EE9-AECB-67A223592674}"/>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Left Bracket 133">
              <a:extLst>
                <a:ext uri="{FF2B5EF4-FFF2-40B4-BE49-F238E27FC236}">
                  <a16:creationId xmlns:a16="http://schemas.microsoft.com/office/drawing/2014/main" id="{AE2AF48F-7E4C-44C1-E5B7-CC4A9EC1FEED}"/>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Rectangle: Top Corners Rounded 134">
              <a:extLst>
                <a:ext uri="{FF2B5EF4-FFF2-40B4-BE49-F238E27FC236}">
                  <a16:creationId xmlns:a16="http://schemas.microsoft.com/office/drawing/2014/main" id="{A69013CF-7A15-177B-B64C-47FCF4ACEFE0}"/>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Hexagon 135">
              <a:extLst>
                <a:ext uri="{FF2B5EF4-FFF2-40B4-BE49-F238E27FC236}">
                  <a16:creationId xmlns:a16="http://schemas.microsoft.com/office/drawing/2014/main" id="{012B71BC-977D-0CCE-D6F1-3075EB1314BF}"/>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Hexagon 136">
              <a:extLst>
                <a:ext uri="{FF2B5EF4-FFF2-40B4-BE49-F238E27FC236}">
                  <a16:creationId xmlns:a16="http://schemas.microsoft.com/office/drawing/2014/main" id="{BC3517E8-DAE0-8E27-5302-E5B57F3DE8D1}"/>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 name="Straight Connector 137">
              <a:extLst>
                <a:ext uri="{FF2B5EF4-FFF2-40B4-BE49-F238E27FC236}">
                  <a16:creationId xmlns:a16="http://schemas.microsoft.com/office/drawing/2014/main" id="{251B1A42-B4A0-01CC-6285-D1CC485A2016}"/>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39" name="Left Bracket 138">
              <a:extLst>
                <a:ext uri="{FF2B5EF4-FFF2-40B4-BE49-F238E27FC236}">
                  <a16:creationId xmlns:a16="http://schemas.microsoft.com/office/drawing/2014/main" id="{C1FEEF3B-3371-87DD-A318-F5710F2AA011}"/>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0" name="Straight Connector 139">
              <a:extLst>
                <a:ext uri="{FF2B5EF4-FFF2-40B4-BE49-F238E27FC236}">
                  <a16:creationId xmlns:a16="http://schemas.microsoft.com/office/drawing/2014/main" id="{AECAE6E2-3C36-5DAF-08B5-8628480A8DAA}"/>
                </a:ext>
              </a:extLst>
            </p:cNvPr>
            <p:cNvCxnSpPr>
              <a:cxnSpLocks/>
              <a:endCxn id="139"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84DEA7A-F35E-EA2A-364C-2B868E92B99C}"/>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456A743-FD3E-ED8E-B691-D4D0D0B170F1}"/>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8B2BEEA-7983-C02A-10AB-89FF37FF28E8}"/>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0B08DE2-9643-11A3-69FD-702BF5D4EEF4}"/>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BD25BBC-F9C4-BBD4-1541-5CCF667411E2}"/>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4006D71-6E21-9ADD-96D8-CBCF46DA90AD}"/>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2C844DB-4929-B309-89ED-228BC8FE8DE3}"/>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0BAAAF0-CF35-38EC-193C-117CF990E88C}"/>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3BA0DB0-F80A-85C7-DD49-F8FFD6FDEAE4}"/>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74EBD97-2F3B-F51E-3625-CABD06C01420}"/>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sp>
        <p:nvSpPr>
          <p:cNvPr id="151" name="Isosceles Triangle 150">
            <a:extLst>
              <a:ext uri="{FF2B5EF4-FFF2-40B4-BE49-F238E27FC236}">
                <a16:creationId xmlns:a16="http://schemas.microsoft.com/office/drawing/2014/main" id="{CD3C89E8-378F-F0EC-4AFA-8EBA8FC29009}"/>
              </a:ext>
            </a:extLst>
          </p:cNvPr>
          <p:cNvSpPr/>
          <p:nvPr/>
        </p:nvSpPr>
        <p:spPr>
          <a:xfrm rot="5400000">
            <a:off x="1802826" y="1897920"/>
            <a:ext cx="296884" cy="296884"/>
          </a:xfrm>
          <a:prstGeom prst="triangle">
            <a:avLst/>
          </a:prstGeom>
          <a:solidFill>
            <a:srgbClr val="9E3C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Isosceles Triangle 151">
            <a:extLst>
              <a:ext uri="{FF2B5EF4-FFF2-40B4-BE49-F238E27FC236}">
                <a16:creationId xmlns:a16="http://schemas.microsoft.com/office/drawing/2014/main" id="{BE86931A-0772-480A-9D11-6B3048F24672}"/>
              </a:ext>
            </a:extLst>
          </p:cNvPr>
          <p:cNvSpPr/>
          <p:nvPr/>
        </p:nvSpPr>
        <p:spPr>
          <a:xfrm rot="5400000">
            <a:off x="3725976" y="1885222"/>
            <a:ext cx="296884" cy="296884"/>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1" name="Graphic 190" descr="Electric Tower outline">
            <a:extLst>
              <a:ext uri="{FF2B5EF4-FFF2-40B4-BE49-F238E27FC236}">
                <a16:creationId xmlns:a16="http://schemas.microsoft.com/office/drawing/2014/main" id="{2FEDACC4-F5E5-99F9-F310-45807CDA3D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864" y="1582088"/>
            <a:ext cx="839203" cy="839203"/>
          </a:xfrm>
          <a:prstGeom prst="rect">
            <a:avLst/>
          </a:prstGeom>
        </p:spPr>
      </p:pic>
    </p:spTree>
    <p:extLst>
      <p:ext uri="{BB962C8B-B14F-4D97-AF65-F5344CB8AC3E}">
        <p14:creationId xmlns:p14="http://schemas.microsoft.com/office/powerpoint/2010/main" val="194246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C038D5C-0092-5C77-0531-4C9D8FE4B5AE}"/>
              </a:ext>
            </a:extLst>
          </p:cNvPr>
          <p:cNvGrpSpPr/>
          <p:nvPr/>
        </p:nvGrpSpPr>
        <p:grpSpPr>
          <a:xfrm>
            <a:off x="0" y="-406400"/>
            <a:ext cx="12966700" cy="7062033"/>
            <a:chOff x="-402643" y="292100"/>
            <a:chExt cx="12598016" cy="6791979"/>
          </a:xfrm>
        </p:grpSpPr>
        <p:pic>
          <p:nvPicPr>
            <p:cNvPr id="7" name="Picture 6">
              <a:extLst>
                <a:ext uri="{FF2B5EF4-FFF2-40B4-BE49-F238E27FC236}">
                  <a16:creationId xmlns:a16="http://schemas.microsoft.com/office/drawing/2014/main" id="{C68C17A1-F872-2262-8CA0-5079F6C714A1}"/>
                </a:ext>
              </a:extLst>
            </p:cNvPr>
            <p:cNvPicPr>
              <a:picLocks noChangeAspect="1"/>
            </p:cNvPicPr>
            <p:nvPr/>
          </p:nvPicPr>
          <p:blipFill rotWithShape="1">
            <a:blip r:embed="rId3"/>
            <a:srcRect l="12642" t="-1" r="5196" b="5061"/>
            <a:stretch/>
          </p:blipFill>
          <p:spPr>
            <a:xfrm>
              <a:off x="-402643" y="529282"/>
              <a:ext cx="11845343" cy="6510935"/>
            </a:xfrm>
            <a:prstGeom prst="rect">
              <a:avLst/>
            </a:prstGeom>
          </p:spPr>
        </p:pic>
        <p:pic>
          <p:nvPicPr>
            <p:cNvPr id="16" name="Picture 15">
              <a:extLst>
                <a:ext uri="{FF2B5EF4-FFF2-40B4-BE49-F238E27FC236}">
                  <a16:creationId xmlns:a16="http://schemas.microsoft.com/office/drawing/2014/main" id="{70C35FD7-E4F4-1DCF-25C3-443CA4407392}"/>
                </a:ext>
              </a:extLst>
            </p:cNvPr>
            <p:cNvPicPr>
              <a:picLocks noChangeAspect="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alphaModFix amt="30000"/>
            </a:blip>
            <a:srcRect l="1" r="-7593" b="1406"/>
            <a:stretch/>
          </p:blipFill>
          <p:spPr>
            <a:xfrm>
              <a:off x="1530350" y="292100"/>
              <a:ext cx="10665023" cy="6791979"/>
            </a:xfrm>
            <a:prstGeom prst="rect">
              <a:avLst/>
            </a:prstGeom>
          </p:spPr>
        </p:pic>
      </p:grpSp>
      <p:sp>
        <p:nvSpPr>
          <p:cNvPr id="7168" name="TextBox 7167">
            <a:extLst>
              <a:ext uri="{FF2B5EF4-FFF2-40B4-BE49-F238E27FC236}">
                <a16:creationId xmlns:a16="http://schemas.microsoft.com/office/drawing/2014/main" id="{29D616C0-8A97-E6C3-3685-01EA62995142}"/>
              </a:ext>
            </a:extLst>
          </p:cNvPr>
          <p:cNvSpPr txBox="1"/>
          <p:nvPr/>
        </p:nvSpPr>
        <p:spPr>
          <a:xfrm>
            <a:off x="4050509" y="5094457"/>
            <a:ext cx="1370886"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Chickerell BSP</a:t>
            </a:r>
          </a:p>
        </p:txBody>
      </p:sp>
      <p:sp>
        <p:nvSpPr>
          <p:cNvPr id="30" name="TextBox 29">
            <a:extLst>
              <a:ext uri="{FF2B5EF4-FFF2-40B4-BE49-F238E27FC236}">
                <a16:creationId xmlns:a16="http://schemas.microsoft.com/office/drawing/2014/main" id="{650807E7-BD94-B1DF-F13F-487637EDE368}"/>
              </a:ext>
            </a:extLst>
          </p:cNvPr>
          <p:cNvSpPr txBox="1"/>
          <p:nvPr/>
        </p:nvSpPr>
        <p:spPr>
          <a:xfrm>
            <a:off x="2635160" y="3155433"/>
            <a:ext cx="2146390"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  Woodcote BSP (NGED)</a:t>
            </a:r>
          </a:p>
        </p:txBody>
      </p:sp>
      <p:sp>
        <p:nvSpPr>
          <p:cNvPr id="31" name="TextBox 30">
            <a:extLst>
              <a:ext uri="{FF2B5EF4-FFF2-40B4-BE49-F238E27FC236}">
                <a16:creationId xmlns:a16="http://schemas.microsoft.com/office/drawing/2014/main" id="{4ED97EEE-81B0-93D1-C384-EEA29BE1A8DF}"/>
              </a:ext>
            </a:extLst>
          </p:cNvPr>
          <p:cNvSpPr txBox="1"/>
          <p:nvPr/>
        </p:nvSpPr>
        <p:spPr>
          <a:xfrm>
            <a:off x="5869221" y="5129270"/>
            <a:ext cx="2166358" cy="738664"/>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  Chickerell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Chickerell BSP – 62,000 customers)</a:t>
            </a:r>
          </a:p>
        </p:txBody>
      </p:sp>
      <p:sp>
        <p:nvSpPr>
          <p:cNvPr id="32" name="TextBox 31">
            <a:extLst>
              <a:ext uri="{FF2B5EF4-FFF2-40B4-BE49-F238E27FC236}">
                <a16:creationId xmlns:a16="http://schemas.microsoft.com/office/drawing/2014/main" id="{E9D0486C-9028-5797-C9D1-6F737954EFF9}"/>
              </a:ext>
            </a:extLst>
          </p:cNvPr>
          <p:cNvSpPr txBox="1"/>
          <p:nvPr/>
        </p:nvSpPr>
        <p:spPr>
          <a:xfrm>
            <a:off x="10495232" y="1716297"/>
            <a:ext cx="1616978" cy="954107"/>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Mannington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all other BSPs - ~408,000 customers)</a:t>
            </a:r>
          </a:p>
        </p:txBody>
      </p:sp>
      <p:pic>
        <p:nvPicPr>
          <p:cNvPr id="33" name="Picture 32">
            <a:extLst>
              <a:ext uri="{FF2B5EF4-FFF2-40B4-BE49-F238E27FC236}">
                <a16:creationId xmlns:a16="http://schemas.microsoft.com/office/drawing/2014/main" id="{0406F0E5-41A0-6E9A-CB03-09F46A6C4322}"/>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5224063" y="4935899"/>
            <a:ext cx="609598" cy="688452"/>
          </a:xfrm>
          <a:prstGeom prst="rect">
            <a:avLst/>
          </a:prstGeom>
        </p:spPr>
      </p:pic>
      <p:pic>
        <p:nvPicPr>
          <p:cNvPr id="39" name="Picture 38">
            <a:extLst>
              <a:ext uri="{FF2B5EF4-FFF2-40B4-BE49-F238E27FC236}">
                <a16:creationId xmlns:a16="http://schemas.microsoft.com/office/drawing/2014/main" id="{5E3AF26D-89F5-7908-F914-5349E1932446}"/>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9744206" y="2247936"/>
            <a:ext cx="609598" cy="688452"/>
          </a:xfrm>
          <a:prstGeom prst="rect">
            <a:avLst/>
          </a:prstGeom>
        </p:spPr>
      </p:pic>
      <p:pic>
        <p:nvPicPr>
          <p:cNvPr id="41" name="Picture 40">
            <a:extLst>
              <a:ext uri="{FF2B5EF4-FFF2-40B4-BE49-F238E27FC236}">
                <a16:creationId xmlns:a16="http://schemas.microsoft.com/office/drawing/2014/main" id="{A1682404-87A3-E3C5-5A77-51270C85AC14}"/>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10990869" y="3536572"/>
            <a:ext cx="609598" cy="688452"/>
          </a:xfrm>
          <a:prstGeom prst="rect">
            <a:avLst/>
          </a:prstGeom>
        </p:spPr>
      </p:pic>
      <p:pic>
        <p:nvPicPr>
          <p:cNvPr id="48" name="Picture 47">
            <a:extLst>
              <a:ext uri="{FF2B5EF4-FFF2-40B4-BE49-F238E27FC236}">
                <a16:creationId xmlns:a16="http://schemas.microsoft.com/office/drawing/2014/main" id="{1CAC1658-7C7F-5A96-5831-6D2D2AB0E0B5}"/>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10202437" y="3609893"/>
            <a:ext cx="609598" cy="688452"/>
          </a:xfrm>
          <a:prstGeom prst="rect">
            <a:avLst/>
          </a:prstGeom>
        </p:spPr>
      </p:pic>
      <p:sp>
        <p:nvSpPr>
          <p:cNvPr id="60" name="TextBox 59">
            <a:extLst>
              <a:ext uri="{FF2B5EF4-FFF2-40B4-BE49-F238E27FC236}">
                <a16:creationId xmlns:a16="http://schemas.microsoft.com/office/drawing/2014/main" id="{27E6D891-6691-F1B6-36A5-E4E75136E9F7}"/>
              </a:ext>
            </a:extLst>
          </p:cNvPr>
          <p:cNvSpPr txBox="1"/>
          <p:nvPr/>
        </p:nvSpPr>
        <p:spPr>
          <a:xfrm>
            <a:off x="5095429" y="1170057"/>
            <a:ext cx="1122492"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  Yeovil BSP</a:t>
            </a:r>
          </a:p>
        </p:txBody>
      </p:sp>
      <p:pic>
        <p:nvPicPr>
          <p:cNvPr id="35" name="Picture 34">
            <a:extLst>
              <a:ext uri="{FF2B5EF4-FFF2-40B4-BE49-F238E27FC236}">
                <a16:creationId xmlns:a16="http://schemas.microsoft.com/office/drawing/2014/main" id="{5F0802CD-8C71-8A2B-0A30-A07F95EC34AF}"/>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4701092" y="1027845"/>
            <a:ext cx="609598" cy="688452"/>
          </a:xfrm>
          <a:prstGeom prst="rect">
            <a:avLst/>
          </a:prstGeom>
        </p:spPr>
      </p:pic>
      <p:sp>
        <p:nvSpPr>
          <p:cNvPr id="61" name="TextBox 60">
            <a:extLst>
              <a:ext uri="{FF2B5EF4-FFF2-40B4-BE49-F238E27FC236}">
                <a16:creationId xmlns:a16="http://schemas.microsoft.com/office/drawing/2014/main" id="{B9905FF4-A95E-7C82-6CF8-ED4CAD5CCC1D}"/>
              </a:ext>
            </a:extLst>
          </p:cNvPr>
          <p:cNvSpPr txBox="1"/>
          <p:nvPr/>
        </p:nvSpPr>
        <p:spPr>
          <a:xfrm>
            <a:off x="5669634" y="4298345"/>
            <a:ext cx="1895715"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Winfrith Heath BSP</a:t>
            </a:r>
          </a:p>
        </p:txBody>
      </p:sp>
      <p:pic>
        <p:nvPicPr>
          <p:cNvPr id="34" name="Picture 33">
            <a:extLst>
              <a:ext uri="{FF2B5EF4-FFF2-40B4-BE49-F238E27FC236}">
                <a16:creationId xmlns:a16="http://schemas.microsoft.com/office/drawing/2014/main" id="{E39C7E26-5BF4-ADF5-5D29-F54EBDD0E110}"/>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7213626" y="4149537"/>
            <a:ext cx="609598" cy="688452"/>
          </a:xfrm>
          <a:prstGeom prst="rect">
            <a:avLst/>
          </a:prstGeom>
        </p:spPr>
      </p:pic>
      <p:sp>
        <p:nvSpPr>
          <p:cNvPr id="62" name="TextBox 61">
            <a:extLst>
              <a:ext uri="{FF2B5EF4-FFF2-40B4-BE49-F238E27FC236}">
                <a16:creationId xmlns:a16="http://schemas.microsoft.com/office/drawing/2014/main" id="{6C13FDB5-B496-1322-ADD0-3DF33392B170}"/>
              </a:ext>
            </a:extLst>
          </p:cNvPr>
          <p:cNvSpPr txBox="1"/>
          <p:nvPr/>
        </p:nvSpPr>
        <p:spPr>
          <a:xfrm>
            <a:off x="6375941" y="403352"/>
            <a:ext cx="1824784"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Shaftesbury BSP</a:t>
            </a:r>
          </a:p>
        </p:txBody>
      </p:sp>
      <p:pic>
        <p:nvPicPr>
          <p:cNvPr id="38" name="Picture 37">
            <a:extLst>
              <a:ext uri="{FF2B5EF4-FFF2-40B4-BE49-F238E27FC236}">
                <a16:creationId xmlns:a16="http://schemas.microsoft.com/office/drawing/2014/main" id="{2C0A8415-0EF4-F60E-0197-2EA76AD3DF3E}"/>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7721602" y="259263"/>
            <a:ext cx="609598" cy="688452"/>
          </a:xfrm>
          <a:prstGeom prst="rect">
            <a:avLst/>
          </a:prstGeom>
        </p:spPr>
      </p:pic>
      <p:sp>
        <p:nvSpPr>
          <p:cNvPr id="63" name="TextBox 62">
            <a:extLst>
              <a:ext uri="{FF2B5EF4-FFF2-40B4-BE49-F238E27FC236}">
                <a16:creationId xmlns:a16="http://schemas.microsoft.com/office/drawing/2014/main" id="{CD2A4374-8195-CB90-A96A-D4E1CCCB3974}"/>
              </a:ext>
            </a:extLst>
          </p:cNvPr>
          <p:cNvSpPr txBox="1"/>
          <p:nvPr/>
        </p:nvSpPr>
        <p:spPr>
          <a:xfrm>
            <a:off x="9627800" y="95575"/>
            <a:ext cx="1385925"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Salisbury BSP</a:t>
            </a:r>
          </a:p>
        </p:txBody>
      </p:sp>
      <p:pic>
        <p:nvPicPr>
          <p:cNvPr id="50" name="Picture 49">
            <a:extLst>
              <a:ext uri="{FF2B5EF4-FFF2-40B4-BE49-F238E27FC236}">
                <a16:creationId xmlns:a16="http://schemas.microsoft.com/office/drawing/2014/main" id="{7E59EE9D-E503-54D8-07AF-65C43FF2B1E8}"/>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10782897" y="-62906"/>
            <a:ext cx="609598" cy="688452"/>
          </a:xfrm>
          <a:prstGeom prst="rect">
            <a:avLst/>
          </a:prstGeom>
        </p:spPr>
      </p:pic>
      <p:sp>
        <p:nvSpPr>
          <p:cNvPr id="7169" name="TextBox 7168">
            <a:extLst>
              <a:ext uri="{FF2B5EF4-FFF2-40B4-BE49-F238E27FC236}">
                <a16:creationId xmlns:a16="http://schemas.microsoft.com/office/drawing/2014/main" id="{064300FE-FEA1-6270-3AD4-0CE66C9377A0}"/>
              </a:ext>
            </a:extLst>
          </p:cNvPr>
          <p:cNvSpPr txBox="1"/>
          <p:nvPr/>
        </p:nvSpPr>
        <p:spPr>
          <a:xfrm>
            <a:off x="8936437" y="4159746"/>
            <a:ext cx="1370886"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Wareham BSP</a:t>
            </a:r>
          </a:p>
        </p:txBody>
      </p:sp>
      <p:pic>
        <p:nvPicPr>
          <p:cNvPr id="37" name="Picture 36">
            <a:extLst>
              <a:ext uri="{FF2B5EF4-FFF2-40B4-BE49-F238E27FC236}">
                <a16:creationId xmlns:a16="http://schemas.microsoft.com/office/drawing/2014/main" id="{97524D63-C3A5-4738-0C8C-AB3A4FE144E2}"/>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8500663" y="4009837"/>
            <a:ext cx="609598" cy="688452"/>
          </a:xfrm>
          <a:prstGeom prst="rect">
            <a:avLst/>
          </a:prstGeom>
        </p:spPr>
      </p:pic>
      <p:sp>
        <p:nvSpPr>
          <p:cNvPr id="7170" name="TextBox 7169">
            <a:extLst>
              <a:ext uri="{FF2B5EF4-FFF2-40B4-BE49-F238E27FC236}">
                <a16:creationId xmlns:a16="http://schemas.microsoft.com/office/drawing/2014/main" id="{213C5CAA-59D0-9A46-ED2F-DF8A1B24F390}"/>
              </a:ext>
            </a:extLst>
          </p:cNvPr>
          <p:cNvSpPr txBox="1"/>
          <p:nvPr/>
        </p:nvSpPr>
        <p:spPr>
          <a:xfrm>
            <a:off x="8035579" y="3418969"/>
            <a:ext cx="1365527"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Lytchett BSP</a:t>
            </a:r>
          </a:p>
        </p:txBody>
      </p:sp>
      <p:sp>
        <p:nvSpPr>
          <p:cNvPr id="7171" name="TextBox 7170">
            <a:extLst>
              <a:ext uri="{FF2B5EF4-FFF2-40B4-BE49-F238E27FC236}">
                <a16:creationId xmlns:a16="http://schemas.microsoft.com/office/drawing/2014/main" id="{92CBFA84-F6D4-9FAB-E0D6-4D0D597B907C}"/>
              </a:ext>
            </a:extLst>
          </p:cNvPr>
          <p:cNvSpPr txBox="1"/>
          <p:nvPr/>
        </p:nvSpPr>
        <p:spPr>
          <a:xfrm>
            <a:off x="8558677" y="3767810"/>
            <a:ext cx="1128842"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Poole BSP</a:t>
            </a:r>
          </a:p>
        </p:txBody>
      </p:sp>
      <p:pic>
        <p:nvPicPr>
          <p:cNvPr id="46" name="Picture 45">
            <a:extLst>
              <a:ext uri="{FF2B5EF4-FFF2-40B4-BE49-F238E27FC236}">
                <a16:creationId xmlns:a16="http://schemas.microsoft.com/office/drawing/2014/main" id="{1E3A794C-DF04-F351-25FC-4736C02A3167}"/>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9425169" y="3550228"/>
            <a:ext cx="609598" cy="688452"/>
          </a:xfrm>
          <a:prstGeom prst="rect">
            <a:avLst/>
          </a:prstGeom>
        </p:spPr>
      </p:pic>
      <p:pic>
        <p:nvPicPr>
          <p:cNvPr id="47" name="Picture 46">
            <a:extLst>
              <a:ext uri="{FF2B5EF4-FFF2-40B4-BE49-F238E27FC236}">
                <a16:creationId xmlns:a16="http://schemas.microsoft.com/office/drawing/2014/main" id="{7A62B5DC-7E7C-F2DC-788F-760E447C5B7F}"/>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9057710" y="3185819"/>
            <a:ext cx="609598" cy="688452"/>
          </a:xfrm>
          <a:prstGeom prst="rect">
            <a:avLst/>
          </a:prstGeom>
        </p:spPr>
      </p:pic>
      <p:sp>
        <p:nvSpPr>
          <p:cNvPr id="7173" name="TextBox 7172">
            <a:extLst>
              <a:ext uri="{FF2B5EF4-FFF2-40B4-BE49-F238E27FC236}">
                <a16:creationId xmlns:a16="http://schemas.microsoft.com/office/drawing/2014/main" id="{6D7F27CA-4D2B-46FF-80F9-38DAC7070770}"/>
              </a:ext>
            </a:extLst>
          </p:cNvPr>
          <p:cNvSpPr txBox="1"/>
          <p:nvPr/>
        </p:nvSpPr>
        <p:spPr>
          <a:xfrm>
            <a:off x="10936888" y="3121223"/>
            <a:ext cx="1122492" cy="307777"/>
          </a:xfrm>
          <a:prstGeom prst="rect">
            <a:avLst/>
          </a:prstGeom>
          <a:solidFill>
            <a:srgbClr val="003E66"/>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Redhill BSP</a:t>
            </a:r>
          </a:p>
        </p:txBody>
      </p:sp>
      <p:pic>
        <p:nvPicPr>
          <p:cNvPr id="49" name="Picture 48">
            <a:extLst>
              <a:ext uri="{FF2B5EF4-FFF2-40B4-BE49-F238E27FC236}">
                <a16:creationId xmlns:a16="http://schemas.microsoft.com/office/drawing/2014/main" id="{6D6F7A63-E6D9-B5EA-0356-1AB18635C7B0}"/>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10478098" y="2965095"/>
            <a:ext cx="609598" cy="688452"/>
          </a:xfrm>
          <a:prstGeom prst="rect">
            <a:avLst/>
          </a:prstGeom>
        </p:spPr>
      </p:pic>
      <p:pic>
        <p:nvPicPr>
          <p:cNvPr id="40" name="Picture 39">
            <a:extLst>
              <a:ext uri="{FF2B5EF4-FFF2-40B4-BE49-F238E27FC236}">
                <a16:creationId xmlns:a16="http://schemas.microsoft.com/office/drawing/2014/main" id="{B60A607B-3C9E-A93E-FDFC-9B24A4A93DE6}"/>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11664953" y="3306930"/>
            <a:ext cx="609598" cy="688452"/>
          </a:xfrm>
          <a:prstGeom prst="rect">
            <a:avLst/>
          </a:prstGeom>
        </p:spPr>
      </p:pic>
      <p:sp>
        <p:nvSpPr>
          <p:cNvPr id="7174" name="Rectangle 7173">
            <a:extLst>
              <a:ext uri="{FF2B5EF4-FFF2-40B4-BE49-F238E27FC236}">
                <a16:creationId xmlns:a16="http://schemas.microsoft.com/office/drawing/2014/main" id="{4128107B-BCFF-2CC0-C74B-9BF017BDA9C0}"/>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75" name="Group 7174">
            <a:extLst>
              <a:ext uri="{FF2B5EF4-FFF2-40B4-BE49-F238E27FC236}">
                <a16:creationId xmlns:a16="http://schemas.microsoft.com/office/drawing/2014/main" id="{783843C9-B2F7-5CB8-A063-A7392B3DF5F5}"/>
              </a:ext>
            </a:extLst>
          </p:cNvPr>
          <p:cNvGrpSpPr/>
          <p:nvPr/>
        </p:nvGrpSpPr>
        <p:grpSpPr>
          <a:xfrm>
            <a:off x="11097683" y="6513554"/>
            <a:ext cx="1011528" cy="296390"/>
            <a:chOff x="8948148" y="5756915"/>
            <a:chExt cx="3002166" cy="920334"/>
          </a:xfrm>
        </p:grpSpPr>
        <p:sp>
          <p:nvSpPr>
            <p:cNvPr id="7176" name="Oval 7175">
              <a:extLst>
                <a:ext uri="{FF2B5EF4-FFF2-40B4-BE49-F238E27FC236}">
                  <a16:creationId xmlns:a16="http://schemas.microsoft.com/office/drawing/2014/main" id="{80F7AFD5-8C1F-55A7-3111-A9C5FCDB445A}"/>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7" name="Oval 7176">
              <a:extLst>
                <a:ext uri="{FF2B5EF4-FFF2-40B4-BE49-F238E27FC236}">
                  <a16:creationId xmlns:a16="http://schemas.microsoft.com/office/drawing/2014/main" id="{0E2919EB-91F5-D8FF-4B1A-089626BA8D6D}"/>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8" name="Oval 7177">
              <a:extLst>
                <a:ext uri="{FF2B5EF4-FFF2-40B4-BE49-F238E27FC236}">
                  <a16:creationId xmlns:a16="http://schemas.microsoft.com/office/drawing/2014/main" id="{4392E428-E915-5DFC-43AA-DBA93201C392}"/>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9" name="Graphic 7178" descr="Electric Tower outline">
              <a:extLst>
                <a:ext uri="{FF2B5EF4-FFF2-40B4-BE49-F238E27FC236}">
                  <a16:creationId xmlns:a16="http://schemas.microsoft.com/office/drawing/2014/main" id="{5D11570E-00C7-F828-3D5C-1E3B794F49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248" y="5828015"/>
              <a:ext cx="772200" cy="772200"/>
            </a:xfrm>
            <a:prstGeom prst="rect">
              <a:avLst/>
            </a:prstGeom>
          </p:spPr>
        </p:pic>
        <p:pic>
          <p:nvPicPr>
            <p:cNvPr id="7180" name="Graphic 7179" descr="Plugged Unplugged outline">
              <a:extLst>
                <a:ext uri="{FF2B5EF4-FFF2-40B4-BE49-F238E27FC236}">
                  <a16:creationId xmlns:a16="http://schemas.microsoft.com/office/drawing/2014/main" id="{25E4F516-AA61-D5F6-E61C-03CE3E236A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1081984" y="5854993"/>
              <a:ext cx="822258" cy="822256"/>
            </a:xfrm>
            <a:prstGeom prst="rect">
              <a:avLst/>
            </a:prstGeom>
          </p:spPr>
        </p:pic>
        <p:pic>
          <p:nvPicPr>
            <p:cNvPr id="7181" name="Picture 7180">
              <a:extLst>
                <a:ext uri="{FF2B5EF4-FFF2-40B4-BE49-F238E27FC236}">
                  <a16:creationId xmlns:a16="http://schemas.microsoft.com/office/drawing/2014/main" id="{E512F940-602B-812F-26D6-32BC224C76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7182" name="TextBox 7181">
            <a:extLst>
              <a:ext uri="{FF2B5EF4-FFF2-40B4-BE49-F238E27FC236}">
                <a16:creationId xmlns:a16="http://schemas.microsoft.com/office/drawing/2014/main" id="{B8B9CCEA-F3DC-247E-3A3C-41C58897419E}"/>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7</a:t>
            </a:r>
          </a:p>
        </p:txBody>
      </p:sp>
      <p:pic>
        <p:nvPicPr>
          <p:cNvPr id="7184" name="Picture 7183">
            <a:extLst>
              <a:ext uri="{FF2B5EF4-FFF2-40B4-BE49-F238E27FC236}">
                <a16:creationId xmlns:a16="http://schemas.microsoft.com/office/drawing/2014/main" id="{57D15956-4DE9-81DE-3E9C-044B44526DF9}"/>
              </a:ext>
            </a:extLst>
          </p:cNvPr>
          <p:cNvPicPr>
            <a:picLocks noChangeAspect="1"/>
          </p:cNvPicPr>
          <p:nvPr/>
        </p:nvPicPr>
        <p:blipFill>
          <a:blip r:embed="rId11">
            <a:clrChange>
              <a:clrFrom>
                <a:srgbClr val="C3C3C3"/>
              </a:clrFrom>
              <a:clrTo>
                <a:srgbClr val="C3C3C3">
                  <a:alpha val="0"/>
                </a:srgbClr>
              </a:clrTo>
            </a:clrChange>
          </a:blip>
          <a:stretch>
            <a:fillRect/>
          </a:stretch>
        </p:blipFill>
        <p:spPr>
          <a:xfrm>
            <a:off x="5600197" y="4919758"/>
            <a:ext cx="524678" cy="682384"/>
          </a:xfrm>
          <a:prstGeom prst="rect">
            <a:avLst/>
          </a:prstGeom>
        </p:spPr>
      </p:pic>
      <p:pic>
        <p:nvPicPr>
          <p:cNvPr id="7185" name="Picture 7184">
            <a:extLst>
              <a:ext uri="{FF2B5EF4-FFF2-40B4-BE49-F238E27FC236}">
                <a16:creationId xmlns:a16="http://schemas.microsoft.com/office/drawing/2014/main" id="{F98D4368-5097-3B97-B8EE-C3542DB4F460}"/>
              </a:ext>
            </a:extLst>
          </p:cNvPr>
          <p:cNvPicPr>
            <a:picLocks noChangeAspect="1"/>
          </p:cNvPicPr>
          <p:nvPr/>
        </p:nvPicPr>
        <p:blipFill>
          <a:blip r:embed="rId11">
            <a:clrChange>
              <a:clrFrom>
                <a:srgbClr val="C3C3C3"/>
              </a:clrFrom>
              <a:clrTo>
                <a:srgbClr val="C3C3C3">
                  <a:alpha val="0"/>
                </a:srgbClr>
              </a:clrTo>
            </a:clrChange>
          </a:blip>
          <a:stretch>
            <a:fillRect/>
          </a:stretch>
        </p:blipFill>
        <p:spPr>
          <a:xfrm>
            <a:off x="10091465" y="2262703"/>
            <a:ext cx="524678" cy="682384"/>
          </a:xfrm>
          <a:prstGeom prst="rect">
            <a:avLst/>
          </a:prstGeom>
        </p:spPr>
      </p:pic>
      <p:sp>
        <p:nvSpPr>
          <p:cNvPr id="7189" name="TextBox 7188">
            <a:extLst>
              <a:ext uri="{FF2B5EF4-FFF2-40B4-BE49-F238E27FC236}">
                <a16:creationId xmlns:a16="http://schemas.microsoft.com/office/drawing/2014/main" id="{3B3FB2D8-D6B7-A10B-5D47-2DA5D6A24193}"/>
              </a:ext>
            </a:extLst>
          </p:cNvPr>
          <p:cNvSpPr txBox="1"/>
          <p:nvPr/>
        </p:nvSpPr>
        <p:spPr>
          <a:xfrm>
            <a:off x="610850" y="3128539"/>
            <a:ext cx="1476465" cy="954107"/>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Axminster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Yeovil BSP - 47,400 customers)</a:t>
            </a:r>
          </a:p>
        </p:txBody>
      </p:sp>
      <p:pic>
        <p:nvPicPr>
          <p:cNvPr id="7188" name="Picture 7187">
            <a:extLst>
              <a:ext uri="{FF2B5EF4-FFF2-40B4-BE49-F238E27FC236}">
                <a16:creationId xmlns:a16="http://schemas.microsoft.com/office/drawing/2014/main" id="{AAEE21E1-93C9-B0F4-7CD2-C6CA4AD38367}"/>
              </a:ext>
            </a:extLst>
          </p:cNvPr>
          <p:cNvPicPr>
            <a:picLocks noChangeAspect="1"/>
          </p:cNvPicPr>
          <p:nvPr/>
        </p:nvPicPr>
        <p:blipFill>
          <a:blip r:embed="rId11">
            <a:clrChange>
              <a:clrFrom>
                <a:srgbClr val="C3C3C3"/>
              </a:clrFrom>
              <a:clrTo>
                <a:srgbClr val="C3C3C3">
                  <a:alpha val="0"/>
                </a:srgbClr>
              </a:clrTo>
            </a:clrChange>
          </a:blip>
          <a:stretch>
            <a:fillRect/>
          </a:stretch>
        </p:blipFill>
        <p:spPr>
          <a:xfrm>
            <a:off x="1865450" y="2965738"/>
            <a:ext cx="524678" cy="682384"/>
          </a:xfrm>
          <a:prstGeom prst="rect">
            <a:avLst/>
          </a:prstGeom>
        </p:spPr>
      </p:pic>
      <p:pic>
        <p:nvPicPr>
          <p:cNvPr id="7190" name="Picture 7189">
            <a:extLst>
              <a:ext uri="{FF2B5EF4-FFF2-40B4-BE49-F238E27FC236}">
                <a16:creationId xmlns:a16="http://schemas.microsoft.com/office/drawing/2014/main" id="{E79F3B07-66E3-0084-A56F-8C0614D68CAF}"/>
              </a:ext>
            </a:extLst>
          </p:cNvPr>
          <p:cNvPicPr>
            <a:picLocks noChangeAspect="1"/>
          </p:cNvPicPr>
          <p:nvPr/>
        </p:nvPicPr>
        <p:blipFill>
          <a:blip r:embed="rId5">
            <a:clrChange>
              <a:clrFrom>
                <a:srgbClr val="C3C3C3"/>
              </a:clrFrom>
              <a:clrTo>
                <a:srgbClr val="C3C3C3">
                  <a:alpha val="0"/>
                </a:srgbClr>
              </a:clrTo>
            </a:clrChange>
          </a:blip>
          <a:stretch>
            <a:fillRect/>
          </a:stretch>
        </p:blipFill>
        <p:spPr>
          <a:xfrm>
            <a:off x="2254985" y="2983311"/>
            <a:ext cx="609598" cy="688452"/>
          </a:xfrm>
          <a:prstGeom prst="rect">
            <a:avLst/>
          </a:prstGeom>
        </p:spPr>
      </p:pic>
    </p:spTree>
    <p:extLst>
      <p:ext uri="{BB962C8B-B14F-4D97-AF65-F5344CB8AC3E}">
        <p14:creationId xmlns:p14="http://schemas.microsoft.com/office/powerpoint/2010/main" val="1610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3AA60-EA2D-53C1-9227-5332134EB63F}"/>
              </a:ext>
            </a:extLst>
          </p:cNvPr>
          <p:cNvPicPr>
            <a:picLocks noChangeAspect="1"/>
          </p:cNvPicPr>
          <p:nvPr/>
        </p:nvPicPr>
        <p:blipFill rotWithShape="1">
          <a:blip r:embed="rId3"/>
          <a:srcRect l="18615" t="3068" r="16522" b="2037"/>
          <a:stretch/>
        </p:blipFill>
        <p:spPr>
          <a:xfrm>
            <a:off x="0" y="1177062"/>
            <a:ext cx="4083877" cy="5024571"/>
          </a:xfrm>
          <a:prstGeom prst="rect">
            <a:avLst/>
          </a:prstGeom>
        </p:spPr>
      </p:pic>
      <p:pic>
        <p:nvPicPr>
          <p:cNvPr id="7" name="Picture 6">
            <a:extLst>
              <a:ext uri="{FF2B5EF4-FFF2-40B4-BE49-F238E27FC236}">
                <a16:creationId xmlns:a16="http://schemas.microsoft.com/office/drawing/2014/main" id="{F5578AB2-3E84-BE57-8451-6D7B228F84DE}"/>
              </a:ext>
            </a:extLst>
          </p:cNvPr>
          <p:cNvPicPr>
            <a:picLocks noChangeAspect="1"/>
          </p:cNvPicPr>
          <p:nvPr/>
        </p:nvPicPr>
        <p:blipFill rotWithShape="1">
          <a:blip r:embed="rId4"/>
          <a:srcRect l="23270" t="2248" r="14810" b="7309"/>
          <a:stretch/>
        </p:blipFill>
        <p:spPr>
          <a:xfrm>
            <a:off x="7416800" y="1177063"/>
            <a:ext cx="4775200" cy="5024572"/>
          </a:xfrm>
          <a:prstGeom prst="rect">
            <a:avLst/>
          </a:prstGeom>
        </p:spPr>
      </p:pic>
      <p:pic>
        <p:nvPicPr>
          <p:cNvPr id="8" name="Picture 7">
            <a:extLst>
              <a:ext uri="{FF2B5EF4-FFF2-40B4-BE49-F238E27FC236}">
                <a16:creationId xmlns:a16="http://schemas.microsoft.com/office/drawing/2014/main" id="{A94957E3-9492-0E20-3D91-05B761BBAFA0}"/>
              </a:ext>
            </a:extLst>
          </p:cNvPr>
          <p:cNvPicPr>
            <a:picLocks noChangeAspect="1"/>
          </p:cNvPicPr>
          <p:nvPr/>
        </p:nvPicPr>
        <p:blipFill rotWithShape="1">
          <a:blip r:embed="rId5"/>
          <a:srcRect l="22563" t="1884" r="22078" b="2317"/>
          <a:stretch/>
        </p:blipFill>
        <p:spPr>
          <a:xfrm>
            <a:off x="4217983" y="1177063"/>
            <a:ext cx="3064710" cy="5024573"/>
          </a:xfrm>
          <a:prstGeom prst="rect">
            <a:avLst/>
          </a:prstGeom>
        </p:spPr>
      </p:pic>
      <p:sp>
        <p:nvSpPr>
          <p:cNvPr id="9" name="Rectangle 8">
            <a:extLst>
              <a:ext uri="{FF2B5EF4-FFF2-40B4-BE49-F238E27FC236}">
                <a16:creationId xmlns:a16="http://schemas.microsoft.com/office/drawing/2014/main" id="{BE74E587-280D-1D87-2F31-D4051BEE0E03}"/>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CCA5E93-6353-520F-A273-9C968EF2EAF8}"/>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BB1CD4DF-D807-2859-AED4-9F13BCAE8F0A}"/>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4F88D0D7-2F35-6E19-683F-1FF3D5EE3332}"/>
              </a:ext>
            </a:extLst>
          </p:cNvPr>
          <p:cNvGrpSpPr/>
          <p:nvPr/>
        </p:nvGrpSpPr>
        <p:grpSpPr>
          <a:xfrm>
            <a:off x="11097683" y="6513554"/>
            <a:ext cx="1011528" cy="296390"/>
            <a:chOff x="8948148" y="5756915"/>
            <a:chExt cx="3002166" cy="920334"/>
          </a:xfrm>
        </p:grpSpPr>
        <p:sp>
          <p:nvSpPr>
            <p:cNvPr id="13" name="Oval 12">
              <a:extLst>
                <a:ext uri="{FF2B5EF4-FFF2-40B4-BE49-F238E27FC236}">
                  <a16:creationId xmlns:a16="http://schemas.microsoft.com/office/drawing/2014/main" id="{7EA7CF0E-642B-941E-DDC2-1C60A8B32C1C}"/>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0554150-3FE3-2510-FE39-C8F792BEFBC6}"/>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55461B-7BE8-AF71-2AF5-DA48D29C1687}"/>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Electric Tower outline">
              <a:extLst>
                <a:ext uri="{FF2B5EF4-FFF2-40B4-BE49-F238E27FC236}">
                  <a16:creationId xmlns:a16="http://schemas.microsoft.com/office/drawing/2014/main" id="{7BDE4372-1CE5-6D3F-0C2C-18236B5C20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248" y="5828015"/>
              <a:ext cx="772200" cy="772200"/>
            </a:xfrm>
            <a:prstGeom prst="rect">
              <a:avLst/>
            </a:prstGeom>
          </p:spPr>
        </p:pic>
        <p:pic>
          <p:nvPicPr>
            <p:cNvPr id="17" name="Graphic 16" descr="Plugged Unplugged outline">
              <a:extLst>
                <a:ext uri="{FF2B5EF4-FFF2-40B4-BE49-F238E27FC236}">
                  <a16:creationId xmlns:a16="http://schemas.microsoft.com/office/drawing/2014/main" id="{4641AC47-0C30-9DA1-DC86-5DD0B9F711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1081984" y="5854993"/>
              <a:ext cx="822258" cy="822256"/>
            </a:xfrm>
            <a:prstGeom prst="rect">
              <a:avLst/>
            </a:prstGeom>
          </p:spPr>
        </p:pic>
        <p:pic>
          <p:nvPicPr>
            <p:cNvPr id="18" name="Picture 17">
              <a:extLst>
                <a:ext uri="{FF2B5EF4-FFF2-40B4-BE49-F238E27FC236}">
                  <a16:creationId xmlns:a16="http://schemas.microsoft.com/office/drawing/2014/main" id="{233D5DF6-AD82-AF69-50C8-271FFB00BDDA}"/>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19" name="Rectangle 18">
            <a:extLst>
              <a:ext uri="{FF2B5EF4-FFF2-40B4-BE49-F238E27FC236}">
                <a16:creationId xmlns:a16="http://schemas.microsoft.com/office/drawing/2014/main" id="{4952BBE1-4E90-D744-1A1D-64BAA7014727}"/>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76CF0F3-4446-650E-A0BF-251061F2894E}"/>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Dorset’s key grid infrastructure</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1" name="Picture 20" descr="A green logo with text&#10;&#10;Description automatically generated">
            <a:extLst>
              <a:ext uri="{FF2B5EF4-FFF2-40B4-BE49-F238E27FC236}">
                <a16:creationId xmlns:a16="http://schemas.microsoft.com/office/drawing/2014/main" id="{04FEE7BD-24A3-E1CB-6699-8436C0B842B9}"/>
              </a:ext>
            </a:extLst>
          </p:cNvPr>
          <p:cNvPicPr>
            <a:picLocks noChangeAspect="1"/>
          </p:cNvPicPr>
          <p:nvPr/>
        </p:nvPicPr>
        <p:blipFill>
          <a:blip r:embed="rId11">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2" name="TextBox 21">
            <a:extLst>
              <a:ext uri="{FF2B5EF4-FFF2-40B4-BE49-F238E27FC236}">
                <a16:creationId xmlns:a16="http://schemas.microsoft.com/office/drawing/2014/main" id="{FF5E5944-1E34-048B-145B-822DEEC9A84B}"/>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8</a:t>
            </a:r>
          </a:p>
        </p:txBody>
      </p:sp>
      <p:sp>
        <p:nvSpPr>
          <p:cNvPr id="23" name="TextBox 22">
            <a:extLst>
              <a:ext uri="{FF2B5EF4-FFF2-40B4-BE49-F238E27FC236}">
                <a16:creationId xmlns:a16="http://schemas.microsoft.com/office/drawing/2014/main" id="{DA4D0BF6-9F68-B391-D638-6527672EFA57}"/>
              </a:ext>
            </a:extLst>
          </p:cNvPr>
          <p:cNvSpPr txBox="1"/>
          <p:nvPr/>
        </p:nvSpPr>
        <p:spPr>
          <a:xfrm>
            <a:off x="5116335" y="5462971"/>
            <a:ext cx="2166358" cy="738664"/>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  Chickerell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Chickerell BSP &gt;62,000 customers</a:t>
            </a:r>
          </a:p>
        </p:txBody>
      </p:sp>
      <p:sp>
        <p:nvSpPr>
          <p:cNvPr id="24" name="TextBox 23">
            <a:extLst>
              <a:ext uri="{FF2B5EF4-FFF2-40B4-BE49-F238E27FC236}">
                <a16:creationId xmlns:a16="http://schemas.microsoft.com/office/drawing/2014/main" id="{768FF089-24FD-E829-B4CC-D4781247827E}"/>
              </a:ext>
            </a:extLst>
          </p:cNvPr>
          <p:cNvSpPr txBox="1"/>
          <p:nvPr/>
        </p:nvSpPr>
        <p:spPr>
          <a:xfrm>
            <a:off x="10071100" y="5462971"/>
            <a:ext cx="2120900" cy="738664"/>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Mannington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all other BSPs ~408,000 customers</a:t>
            </a:r>
          </a:p>
        </p:txBody>
      </p:sp>
      <p:sp>
        <p:nvSpPr>
          <p:cNvPr id="25" name="TextBox 24">
            <a:extLst>
              <a:ext uri="{FF2B5EF4-FFF2-40B4-BE49-F238E27FC236}">
                <a16:creationId xmlns:a16="http://schemas.microsoft.com/office/drawing/2014/main" id="{A540A90B-5953-C90A-5641-F4F8CC7243B0}"/>
              </a:ext>
            </a:extLst>
          </p:cNvPr>
          <p:cNvSpPr txBox="1"/>
          <p:nvPr/>
        </p:nvSpPr>
        <p:spPr>
          <a:xfrm>
            <a:off x="2100754" y="5462971"/>
            <a:ext cx="1983122" cy="738664"/>
          </a:xfrm>
          <a:prstGeom prst="rect">
            <a:avLst/>
          </a:prstGeom>
          <a:solidFill>
            <a:srgbClr val="003E66"/>
          </a:solidFill>
        </p:spPr>
        <p:txBody>
          <a:bodyPr wrap="square" rtlCol="0">
            <a:spAutoFit/>
          </a:bodyPr>
          <a:lstStyle/>
          <a:p>
            <a:r>
              <a:rPr lang="en-GB" sz="1400" b="1">
                <a:solidFill>
                  <a:schemeClr val="bg1"/>
                </a:solidFill>
                <a:latin typeface="Roboto" panose="02000000000000000000" pitchFamily="2" charset="0"/>
                <a:ea typeface="Roboto" panose="02000000000000000000" pitchFamily="2" charset="0"/>
                <a:cs typeface="Roboto" panose="02000000000000000000" pitchFamily="2" charset="0"/>
              </a:rPr>
              <a:t>Axminster GSP</a:t>
            </a:r>
          </a:p>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Supplies Yeovil BSP &gt;47,000 customer</a:t>
            </a:r>
          </a:p>
        </p:txBody>
      </p:sp>
    </p:spTree>
    <p:extLst>
      <p:ext uri="{BB962C8B-B14F-4D97-AF65-F5344CB8AC3E}">
        <p14:creationId xmlns:p14="http://schemas.microsoft.com/office/powerpoint/2010/main" val="101608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D4C2DE56-E4C4-BDBA-9609-8E22CB1D9C8C}"/>
              </a:ext>
            </a:extLst>
          </p:cNvPr>
          <p:cNvPicPr>
            <a:picLocks noChangeAspect="1"/>
          </p:cNvPicPr>
          <p:nvPr/>
        </p:nvPicPr>
        <p:blipFill>
          <a:blip r:embed="rId3"/>
          <a:stretch>
            <a:fillRect/>
          </a:stretch>
        </p:blipFill>
        <p:spPr>
          <a:xfrm>
            <a:off x="5001731" y="1049589"/>
            <a:ext cx="1145070" cy="1307229"/>
          </a:xfrm>
          <a:prstGeom prst="rect">
            <a:avLst/>
          </a:prstGeom>
          <a:ln>
            <a:solidFill>
              <a:schemeClr val="tx1">
                <a:lumMod val="50000"/>
                <a:lumOff val="50000"/>
              </a:schemeClr>
            </a:solidFill>
          </a:ln>
        </p:spPr>
      </p:pic>
      <p:pic>
        <p:nvPicPr>
          <p:cNvPr id="55" name="Picture 54">
            <a:extLst>
              <a:ext uri="{FF2B5EF4-FFF2-40B4-BE49-F238E27FC236}">
                <a16:creationId xmlns:a16="http://schemas.microsoft.com/office/drawing/2014/main" id="{9FABD994-8551-FA8C-BBD4-7AC1AF36C703}"/>
              </a:ext>
            </a:extLst>
          </p:cNvPr>
          <p:cNvPicPr>
            <a:picLocks noChangeAspect="1"/>
          </p:cNvPicPr>
          <p:nvPr/>
        </p:nvPicPr>
        <p:blipFill>
          <a:blip r:embed="rId4"/>
          <a:stretch>
            <a:fillRect/>
          </a:stretch>
        </p:blipFill>
        <p:spPr>
          <a:xfrm>
            <a:off x="6146800" y="1049589"/>
            <a:ext cx="1065569" cy="1307228"/>
          </a:xfrm>
          <a:prstGeom prst="rect">
            <a:avLst/>
          </a:prstGeom>
          <a:ln>
            <a:solidFill>
              <a:schemeClr val="tx1">
                <a:lumMod val="50000"/>
                <a:lumOff val="50000"/>
              </a:schemeClr>
            </a:solidFill>
          </a:ln>
        </p:spPr>
      </p:pic>
      <p:pic>
        <p:nvPicPr>
          <p:cNvPr id="57" name="Picture 56">
            <a:extLst>
              <a:ext uri="{FF2B5EF4-FFF2-40B4-BE49-F238E27FC236}">
                <a16:creationId xmlns:a16="http://schemas.microsoft.com/office/drawing/2014/main" id="{EE2C923E-09C0-4CE0-C150-BA01BED7D4AC}"/>
              </a:ext>
            </a:extLst>
          </p:cNvPr>
          <p:cNvPicPr>
            <a:picLocks noChangeAspect="1"/>
          </p:cNvPicPr>
          <p:nvPr/>
        </p:nvPicPr>
        <p:blipFill>
          <a:blip r:embed="rId5"/>
          <a:stretch>
            <a:fillRect/>
          </a:stretch>
        </p:blipFill>
        <p:spPr>
          <a:xfrm>
            <a:off x="7360644" y="1049590"/>
            <a:ext cx="1122992" cy="1307228"/>
          </a:xfrm>
          <a:prstGeom prst="rect">
            <a:avLst/>
          </a:prstGeom>
        </p:spPr>
      </p:pic>
      <p:pic>
        <p:nvPicPr>
          <p:cNvPr id="59" name="Picture 58">
            <a:extLst>
              <a:ext uri="{FF2B5EF4-FFF2-40B4-BE49-F238E27FC236}">
                <a16:creationId xmlns:a16="http://schemas.microsoft.com/office/drawing/2014/main" id="{0B7B160A-160D-85AC-0384-1BBCDB43547F}"/>
              </a:ext>
            </a:extLst>
          </p:cNvPr>
          <p:cNvPicPr>
            <a:picLocks noChangeAspect="1"/>
          </p:cNvPicPr>
          <p:nvPr/>
        </p:nvPicPr>
        <p:blipFill>
          <a:blip r:embed="rId6"/>
          <a:stretch>
            <a:fillRect/>
          </a:stretch>
        </p:blipFill>
        <p:spPr>
          <a:xfrm>
            <a:off x="8496813" y="1049590"/>
            <a:ext cx="1113987" cy="1307228"/>
          </a:xfrm>
          <a:prstGeom prst="rect">
            <a:avLst/>
          </a:prstGeom>
        </p:spPr>
      </p:pic>
      <p:pic>
        <p:nvPicPr>
          <p:cNvPr id="49" name="Picture 48">
            <a:extLst>
              <a:ext uri="{FF2B5EF4-FFF2-40B4-BE49-F238E27FC236}">
                <a16:creationId xmlns:a16="http://schemas.microsoft.com/office/drawing/2014/main" id="{1084CECC-6250-CB32-8753-AF9F9CF046A4}"/>
              </a:ext>
            </a:extLst>
          </p:cNvPr>
          <p:cNvPicPr>
            <a:picLocks noChangeAspect="1"/>
          </p:cNvPicPr>
          <p:nvPr/>
        </p:nvPicPr>
        <p:blipFill>
          <a:blip r:embed="rId7"/>
          <a:stretch>
            <a:fillRect/>
          </a:stretch>
        </p:blipFill>
        <p:spPr>
          <a:xfrm>
            <a:off x="3704808" y="1049615"/>
            <a:ext cx="1122991" cy="1307229"/>
          </a:xfrm>
          <a:prstGeom prst="rect">
            <a:avLst/>
          </a:prstGeom>
        </p:spPr>
      </p:pic>
      <p:pic>
        <p:nvPicPr>
          <p:cNvPr id="51" name="Picture 50">
            <a:extLst>
              <a:ext uri="{FF2B5EF4-FFF2-40B4-BE49-F238E27FC236}">
                <a16:creationId xmlns:a16="http://schemas.microsoft.com/office/drawing/2014/main" id="{C9AE1604-9B11-71A9-FB76-A4D09E95259F}"/>
              </a:ext>
            </a:extLst>
          </p:cNvPr>
          <p:cNvPicPr>
            <a:picLocks noChangeAspect="1"/>
          </p:cNvPicPr>
          <p:nvPr/>
        </p:nvPicPr>
        <p:blipFill>
          <a:blip r:embed="rId8"/>
          <a:stretch>
            <a:fillRect/>
          </a:stretch>
        </p:blipFill>
        <p:spPr>
          <a:xfrm>
            <a:off x="2593877" y="1058081"/>
            <a:ext cx="1106698" cy="1316174"/>
          </a:xfrm>
          <a:prstGeom prst="rect">
            <a:avLst/>
          </a:prstGeom>
          <a:ln>
            <a:solidFill>
              <a:schemeClr val="tx1">
                <a:lumMod val="50000"/>
                <a:lumOff val="50000"/>
              </a:schemeClr>
            </a:solidFill>
          </a:ln>
        </p:spPr>
      </p:pic>
      <p:pic>
        <p:nvPicPr>
          <p:cNvPr id="37" name="Picture 36">
            <a:extLst>
              <a:ext uri="{FF2B5EF4-FFF2-40B4-BE49-F238E27FC236}">
                <a16:creationId xmlns:a16="http://schemas.microsoft.com/office/drawing/2014/main" id="{1B1C61C1-2B39-4E4D-AE4B-DB5CCC85FA05}"/>
              </a:ext>
            </a:extLst>
          </p:cNvPr>
          <p:cNvPicPr>
            <a:picLocks noChangeAspect="1"/>
          </p:cNvPicPr>
          <p:nvPr/>
        </p:nvPicPr>
        <p:blipFill rotWithShape="1">
          <a:blip r:embed="rId9"/>
          <a:srcRect b="-152"/>
          <a:stretch/>
        </p:blipFill>
        <p:spPr>
          <a:xfrm>
            <a:off x="207434" y="1058081"/>
            <a:ext cx="2218178" cy="1316174"/>
          </a:xfrm>
          <a:prstGeom prst="rect">
            <a:avLst/>
          </a:prstGeom>
          <a:ln>
            <a:solidFill>
              <a:schemeClr val="tx1">
                <a:lumMod val="50000"/>
                <a:lumOff val="50000"/>
              </a:schemeClr>
            </a:solidFill>
          </a:ln>
        </p:spPr>
      </p:pic>
      <p:sp>
        <p:nvSpPr>
          <p:cNvPr id="38" name="Rectangle 37">
            <a:extLst>
              <a:ext uri="{FF2B5EF4-FFF2-40B4-BE49-F238E27FC236}">
                <a16:creationId xmlns:a16="http://schemas.microsoft.com/office/drawing/2014/main" id="{EFFD96E1-B434-315C-662C-D68146CED438}"/>
              </a:ext>
            </a:extLst>
          </p:cNvPr>
          <p:cNvSpPr/>
          <p:nvPr/>
        </p:nvSpPr>
        <p:spPr>
          <a:xfrm>
            <a:off x="202698" y="2356844"/>
            <a:ext cx="2228511" cy="12003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29E1203F-9D5E-1D3E-ADFF-5D1AED4B81DB}"/>
              </a:ext>
            </a:extLst>
          </p:cNvPr>
          <p:cNvSpPr/>
          <p:nvPr/>
        </p:nvSpPr>
        <p:spPr>
          <a:xfrm>
            <a:off x="2591502" y="2356844"/>
            <a:ext cx="2228511" cy="12003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p:txBody>
      </p:sp>
      <p:sp>
        <p:nvSpPr>
          <p:cNvPr id="40" name="Rectangle 39">
            <a:extLst>
              <a:ext uri="{FF2B5EF4-FFF2-40B4-BE49-F238E27FC236}">
                <a16:creationId xmlns:a16="http://schemas.microsoft.com/office/drawing/2014/main" id="{EF357C0E-5B56-F292-950F-49B71D5EDA41}"/>
              </a:ext>
            </a:extLst>
          </p:cNvPr>
          <p:cNvSpPr/>
          <p:nvPr/>
        </p:nvSpPr>
        <p:spPr>
          <a:xfrm>
            <a:off x="4980307" y="2356844"/>
            <a:ext cx="2228511" cy="12003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DDFCA069-022D-DA68-65EC-65E9636D4629}"/>
              </a:ext>
            </a:extLst>
          </p:cNvPr>
          <p:cNvSpPr/>
          <p:nvPr/>
        </p:nvSpPr>
        <p:spPr>
          <a:xfrm>
            <a:off x="7369111" y="2356844"/>
            <a:ext cx="2228511" cy="12003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9E272A2D-0EBC-ADEF-C44E-B92BB4A725E5}"/>
              </a:ext>
            </a:extLst>
          </p:cNvPr>
          <p:cNvSpPr/>
          <p:nvPr/>
        </p:nvSpPr>
        <p:spPr>
          <a:xfrm>
            <a:off x="9757916" y="2356844"/>
            <a:ext cx="2228511" cy="12003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122DA9B3-A554-56D1-9794-0C3B8C1F764D}"/>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448DFAB-7394-867C-EECF-C6B0586A2074}"/>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053223D7-5D04-6730-774E-8F2AEE71F03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2EAB5A96-906F-6BF4-2D88-CF32D91A884D}"/>
              </a:ext>
            </a:extLst>
          </p:cNvPr>
          <p:cNvGrpSpPr/>
          <p:nvPr/>
        </p:nvGrpSpPr>
        <p:grpSpPr>
          <a:xfrm>
            <a:off x="11097683" y="6513554"/>
            <a:ext cx="1011528" cy="296390"/>
            <a:chOff x="8948148" y="5756915"/>
            <a:chExt cx="3002166" cy="920334"/>
          </a:xfrm>
        </p:grpSpPr>
        <p:sp>
          <p:nvSpPr>
            <p:cNvPr id="20" name="Oval 19">
              <a:extLst>
                <a:ext uri="{FF2B5EF4-FFF2-40B4-BE49-F238E27FC236}">
                  <a16:creationId xmlns:a16="http://schemas.microsoft.com/office/drawing/2014/main" id="{C1F1FA89-B31B-30D0-8EAF-B879E78C40F7}"/>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8802AD2-7775-4685-A3D6-C0461E606127}"/>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71F2F81-7EA2-E799-3FAF-617766180F7D}"/>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Electric Tower outline">
              <a:extLst>
                <a:ext uri="{FF2B5EF4-FFF2-40B4-BE49-F238E27FC236}">
                  <a16:creationId xmlns:a16="http://schemas.microsoft.com/office/drawing/2014/main" id="{7C722A70-FC47-9FE3-2D5A-ABF9050752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19248" y="5828015"/>
              <a:ext cx="772200" cy="772200"/>
            </a:xfrm>
            <a:prstGeom prst="rect">
              <a:avLst/>
            </a:prstGeom>
          </p:spPr>
        </p:pic>
        <p:pic>
          <p:nvPicPr>
            <p:cNvPr id="24" name="Graphic 23" descr="Plugged Unplugged outline">
              <a:extLst>
                <a:ext uri="{FF2B5EF4-FFF2-40B4-BE49-F238E27FC236}">
                  <a16:creationId xmlns:a16="http://schemas.microsoft.com/office/drawing/2014/main" id="{B36914A9-E663-CD4A-9656-8048C617D2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11081984" y="5854993"/>
              <a:ext cx="822258" cy="822256"/>
            </a:xfrm>
            <a:prstGeom prst="rect">
              <a:avLst/>
            </a:prstGeom>
          </p:spPr>
        </p:pic>
        <p:pic>
          <p:nvPicPr>
            <p:cNvPr id="25" name="Picture 24">
              <a:extLst>
                <a:ext uri="{FF2B5EF4-FFF2-40B4-BE49-F238E27FC236}">
                  <a16:creationId xmlns:a16="http://schemas.microsoft.com/office/drawing/2014/main" id="{9DD6600E-1EF9-B7FD-97EC-EEDA00DA8511}"/>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26" name="Rectangle 25">
            <a:extLst>
              <a:ext uri="{FF2B5EF4-FFF2-40B4-BE49-F238E27FC236}">
                <a16:creationId xmlns:a16="http://schemas.microsoft.com/office/drawing/2014/main" id="{B5EA865E-E6F1-7675-CACE-63907F0C5CE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64C7551-F2F3-92DB-9DB7-3360A4574E44}"/>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Information &amp; network planning documents</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8" name="Picture 27" descr="A green logo with text&#10;&#10;Description automatically generated">
            <a:extLst>
              <a:ext uri="{FF2B5EF4-FFF2-40B4-BE49-F238E27FC236}">
                <a16:creationId xmlns:a16="http://schemas.microsoft.com/office/drawing/2014/main" id="{30ED397A-9DC9-20CC-E1EF-8594368A8B72}"/>
              </a:ext>
            </a:extLst>
          </p:cNvPr>
          <p:cNvPicPr>
            <a:picLocks noChangeAspect="1"/>
          </p:cNvPicPr>
          <p:nvPr/>
        </p:nvPicPr>
        <p:blipFill>
          <a:blip r:embed="rId1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9" name="TextBox 28">
            <a:extLst>
              <a:ext uri="{FF2B5EF4-FFF2-40B4-BE49-F238E27FC236}">
                <a16:creationId xmlns:a16="http://schemas.microsoft.com/office/drawing/2014/main" id="{74863BAF-DAB0-33A3-3AE2-98D4E3B37D61}"/>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9</a:t>
            </a:r>
          </a:p>
        </p:txBody>
      </p:sp>
      <p:sp>
        <p:nvSpPr>
          <p:cNvPr id="30" name="Rectangle 29">
            <a:extLst>
              <a:ext uri="{FF2B5EF4-FFF2-40B4-BE49-F238E27FC236}">
                <a16:creationId xmlns:a16="http://schemas.microsoft.com/office/drawing/2014/main" id="{3B511CF4-8BBD-1276-4AEB-16431177AA8D}"/>
              </a:ext>
            </a:extLst>
          </p:cNvPr>
          <p:cNvSpPr/>
          <p:nvPr/>
        </p:nvSpPr>
        <p:spPr>
          <a:xfrm>
            <a:off x="199146" y="2358755"/>
            <a:ext cx="2228511" cy="3890078"/>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Heat </a:t>
            </a:r>
          </a:p>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Maps</a:t>
            </a: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Updated regularly.</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Show current constraints and capacity.</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Show where reinforcements would most likely be triggered.</a:t>
            </a:r>
          </a:p>
        </p:txBody>
      </p:sp>
      <p:sp>
        <p:nvSpPr>
          <p:cNvPr id="31" name="Rectangle 30">
            <a:extLst>
              <a:ext uri="{FF2B5EF4-FFF2-40B4-BE49-F238E27FC236}">
                <a16:creationId xmlns:a16="http://schemas.microsoft.com/office/drawing/2014/main" id="{F958C415-88F4-86A6-DCF5-C3C61EB66BF5}"/>
              </a:ext>
            </a:extLst>
          </p:cNvPr>
          <p:cNvSpPr/>
          <p:nvPr/>
        </p:nvSpPr>
        <p:spPr>
          <a:xfrm>
            <a:off x="2587950" y="2358755"/>
            <a:ext cx="2228511" cy="3890078"/>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Long-term Development Statements</a:t>
            </a: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Annual statements (November).</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Rolling 5yr view.</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Show expected constraints for the next 5 years.</a:t>
            </a:r>
          </a:p>
        </p:txBody>
      </p:sp>
      <p:sp>
        <p:nvSpPr>
          <p:cNvPr id="32" name="Rectangle 31">
            <a:extLst>
              <a:ext uri="{FF2B5EF4-FFF2-40B4-BE49-F238E27FC236}">
                <a16:creationId xmlns:a16="http://schemas.microsoft.com/office/drawing/2014/main" id="{A3D843DE-FC74-A85F-EC9B-BAE14AB88C18}"/>
              </a:ext>
            </a:extLst>
          </p:cNvPr>
          <p:cNvSpPr/>
          <p:nvPr/>
        </p:nvSpPr>
        <p:spPr>
          <a:xfrm>
            <a:off x="4976755" y="2358755"/>
            <a:ext cx="2228511" cy="3890078"/>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Distribution Future Energy Scenarios</a:t>
            </a: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Annual analysis</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Scenario-based, projections.</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Forecast constraints to 2050.</a:t>
            </a:r>
          </a:p>
        </p:txBody>
      </p:sp>
      <p:sp>
        <p:nvSpPr>
          <p:cNvPr id="33" name="Rectangle 32">
            <a:extLst>
              <a:ext uri="{FF2B5EF4-FFF2-40B4-BE49-F238E27FC236}">
                <a16:creationId xmlns:a16="http://schemas.microsoft.com/office/drawing/2014/main" id="{EC317384-B0F2-3EF7-4E94-13F96943C9D2}"/>
              </a:ext>
            </a:extLst>
          </p:cNvPr>
          <p:cNvSpPr/>
          <p:nvPr/>
        </p:nvSpPr>
        <p:spPr>
          <a:xfrm>
            <a:off x="7365559" y="2358755"/>
            <a:ext cx="2228511" cy="3890078"/>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RIIO-ED Business Plans</a:t>
            </a: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Produced for each 5yr RIIO-ED period (now 2023-28).</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Approved by Ofgem.</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Informed by the DFES.</a:t>
            </a:r>
          </a:p>
        </p:txBody>
      </p:sp>
      <p:sp>
        <p:nvSpPr>
          <p:cNvPr id="34" name="Rectangle 33">
            <a:extLst>
              <a:ext uri="{FF2B5EF4-FFF2-40B4-BE49-F238E27FC236}">
                <a16:creationId xmlns:a16="http://schemas.microsoft.com/office/drawing/2014/main" id="{1533F453-8F81-CE61-7044-2385DD078A03}"/>
              </a:ext>
            </a:extLst>
          </p:cNvPr>
          <p:cNvSpPr/>
          <p:nvPr/>
        </p:nvSpPr>
        <p:spPr>
          <a:xfrm>
            <a:off x="9754364" y="2358755"/>
            <a:ext cx="2228511" cy="3890078"/>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Network Development Plans</a:t>
            </a:r>
          </a:p>
          <a:p>
            <a:endParaRPr lang="en-GB">
              <a:solidFill>
                <a:srgbClr val="00808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10yr plan.</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Show intent…</a:t>
            </a:r>
          </a:p>
          <a:p>
            <a:pPr marL="285750" indent="-285750">
              <a:buFont typeface="Arial" panose="020B0604020202020204" pitchFamily="34" charset="0"/>
              <a:buChar char="•"/>
            </a:pPr>
            <a:r>
              <a:rPr lang="en-GB">
                <a:solidFill>
                  <a:srgbClr val="008080"/>
                </a:solidFill>
                <a:latin typeface="Roboto" panose="02000000000000000000" pitchFamily="2" charset="0"/>
                <a:ea typeface="Roboto" panose="02000000000000000000" pitchFamily="2" charset="0"/>
                <a:cs typeface="Roboto" panose="02000000000000000000" pitchFamily="2" charset="0"/>
              </a:rPr>
              <a:t>…but can be modified by new DFES analysis and are subject to Business Plan approval.</a:t>
            </a:r>
          </a:p>
        </p:txBody>
      </p:sp>
      <p:pic>
        <p:nvPicPr>
          <p:cNvPr id="60" name="Picture 59">
            <a:extLst>
              <a:ext uri="{FF2B5EF4-FFF2-40B4-BE49-F238E27FC236}">
                <a16:creationId xmlns:a16="http://schemas.microsoft.com/office/drawing/2014/main" id="{13F750DA-3A62-09EE-EF8A-2F52F5CB701D}"/>
              </a:ext>
            </a:extLst>
          </p:cNvPr>
          <p:cNvPicPr>
            <a:picLocks noChangeAspect="1"/>
          </p:cNvPicPr>
          <p:nvPr/>
        </p:nvPicPr>
        <p:blipFill>
          <a:blip r:embed="rId16"/>
          <a:stretch>
            <a:fillRect/>
          </a:stretch>
        </p:blipFill>
        <p:spPr>
          <a:xfrm>
            <a:off x="9753001" y="1037095"/>
            <a:ext cx="1109815" cy="1319722"/>
          </a:xfrm>
          <a:prstGeom prst="rect">
            <a:avLst/>
          </a:prstGeom>
        </p:spPr>
      </p:pic>
      <p:pic>
        <p:nvPicPr>
          <p:cNvPr id="62" name="Picture 61">
            <a:extLst>
              <a:ext uri="{FF2B5EF4-FFF2-40B4-BE49-F238E27FC236}">
                <a16:creationId xmlns:a16="http://schemas.microsoft.com/office/drawing/2014/main" id="{46EC3E54-81F6-6512-DFC4-8F79E45E5122}"/>
              </a:ext>
            </a:extLst>
          </p:cNvPr>
          <p:cNvPicPr>
            <a:picLocks noChangeAspect="1"/>
          </p:cNvPicPr>
          <p:nvPr/>
        </p:nvPicPr>
        <p:blipFill>
          <a:blip r:embed="rId17"/>
          <a:stretch>
            <a:fillRect/>
          </a:stretch>
        </p:blipFill>
        <p:spPr>
          <a:xfrm>
            <a:off x="10890325" y="1043508"/>
            <a:ext cx="1109814" cy="1311426"/>
          </a:xfrm>
          <a:prstGeom prst="rect">
            <a:avLst/>
          </a:prstGeom>
        </p:spPr>
      </p:pic>
    </p:spTree>
    <p:extLst>
      <p:ext uri="{BB962C8B-B14F-4D97-AF65-F5344CB8AC3E}">
        <p14:creationId xmlns:p14="http://schemas.microsoft.com/office/powerpoint/2010/main" val="28601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2858</Words>
  <Application>Microsoft Office PowerPoint</Application>
  <PresentationFormat>Widescreen</PresentationFormat>
  <Paragraphs>701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vt:lpstr>
      <vt:lpstr>Office Theme</vt:lpstr>
      <vt:lpstr>Grid Capacity Review Place &amp; Resources Scrutiny Committee Task &amp; Finish Group  Session 2: Council Officers | 6 November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Warom</dc:creator>
  <cp:lastModifiedBy>Carl Warom</cp:lastModifiedBy>
  <cp:revision>1</cp:revision>
  <dcterms:created xsi:type="dcterms:W3CDTF">2023-11-02T09:20:06Z</dcterms:created>
  <dcterms:modified xsi:type="dcterms:W3CDTF">2024-06-24T13:54:27Z</dcterms:modified>
</cp:coreProperties>
</file>